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notesMasterIdLst>
    <p:notesMasterId r:id="rId17"/>
  </p:notesMasterIdLst>
  <p:sldIdLst>
    <p:sldId id="256" r:id="rId2"/>
    <p:sldId id="257" r:id="rId3"/>
    <p:sldId id="258" r:id="rId4"/>
    <p:sldId id="270" r:id="rId5"/>
    <p:sldId id="269" r:id="rId6"/>
    <p:sldId id="259" r:id="rId7"/>
    <p:sldId id="265" r:id="rId8"/>
    <p:sldId id="271" r:id="rId9"/>
    <p:sldId id="273" r:id="rId10"/>
    <p:sldId id="274" r:id="rId11"/>
    <p:sldId id="261" r:id="rId12"/>
    <p:sldId id="264" r:id="rId13"/>
    <p:sldId id="272" r:id="rId14"/>
    <p:sldId id="266" r:id="rId15"/>
    <p:sldId id="275" r:id="rId16"/>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128BB3-B387-422C-9BAE-5ACB47C5BC9E}" v="1822" dt="2024-08-27T04:38:47.2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y Pahima" userId="46342c9eb70eabde" providerId="LiveId" clId="{CF128BB3-B387-422C-9BAE-5ACB47C5BC9E}"/>
    <pc:docChg chg="undo custSel addSld delSld modSld sldOrd">
      <pc:chgData name="Shay Pahima" userId="46342c9eb70eabde" providerId="LiveId" clId="{CF128BB3-B387-422C-9BAE-5ACB47C5BC9E}" dt="2024-08-27T04:42:22.094" v="6284" actId="26606"/>
      <pc:docMkLst>
        <pc:docMk/>
      </pc:docMkLst>
      <pc:sldChg chg="delSp modSp mod">
        <pc:chgData name="Shay Pahima" userId="46342c9eb70eabde" providerId="LiveId" clId="{CF128BB3-B387-422C-9BAE-5ACB47C5BC9E}" dt="2024-08-26T20:56:03.051" v="4305" actId="20577"/>
        <pc:sldMkLst>
          <pc:docMk/>
          <pc:sldMk cId="3809279831" sldId="257"/>
        </pc:sldMkLst>
        <pc:spChg chg="mod">
          <ac:chgData name="Shay Pahima" userId="46342c9eb70eabde" providerId="LiveId" clId="{CF128BB3-B387-422C-9BAE-5ACB47C5BC9E}" dt="2024-08-26T15:16:03.249" v="173" actId="1076"/>
          <ac:spMkLst>
            <pc:docMk/>
            <pc:sldMk cId="3809279831" sldId="257"/>
            <ac:spMk id="3" creationId="{DEF3EAD2-5644-4061-7814-7BE3841B9A02}"/>
          </ac:spMkLst>
        </pc:spChg>
        <pc:spChg chg="mod">
          <ac:chgData name="Shay Pahima" userId="46342c9eb70eabde" providerId="LiveId" clId="{CF128BB3-B387-422C-9BAE-5ACB47C5BC9E}" dt="2024-08-26T15:16:07.970" v="174" actId="1076"/>
          <ac:spMkLst>
            <pc:docMk/>
            <pc:sldMk cId="3809279831" sldId="257"/>
            <ac:spMk id="7" creationId="{FA87E23A-4B24-3664-2328-A6E81D11DB54}"/>
          </ac:spMkLst>
        </pc:spChg>
        <pc:spChg chg="mod">
          <ac:chgData name="Shay Pahima" userId="46342c9eb70eabde" providerId="LiveId" clId="{CF128BB3-B387-422C-9BAE-5ACB47C5BC9E}" dt="2024-08-26T20:56:03.051" v="4305" actId="20577"/>
          <ac:spMkLst>
            <pc:docMk/>
            <pc:sldMk cId="3809279831" sldId="257"/>
            <ac:spMk id="8" creationId="{D2C1774F-F704-4495-9167-5474464A6CF0}"/>
          </ac:spMkLst>
        </pc:spChg>
        <pc:spChg chg="del mod">
          <ac:chgData name="Shay Pahima" userId="46342c9eb70eabde" providerId="LiveId" clId="{CF128BB3-B387-422C-9BAE-5ACB47C5BC9E}" dt="2024-08-26T15:19:41.067" v="184" actId="478"/>
          <ac:spMkLst>
            <pc:docMk/>
            <pc:sldMk cId="3809279831" sldId="257"/>
            <ac:spMk id="11" creationId="{6349812C-31AC-623E-E8C6-C039E3FCAD75}"/>
          </ac:spMkLst>
        </pc:spChg>
        <pc:picChg chg="del">
          <ac:chgData name="Shay Pahima" userId="46342c9eb70eabde" providerId="LiveId" clId="{CF128BB3-B387-422C-9BAE-5ACB47C5BC9E}" dt="2024-08-26T15:19:35.914" v="181" actId="478"/>
          <ac:picMkLst>
            <pc:docMk/>
            <pc:sldMk cId="3809279831" sldId="257"/>
            <ac:picMk id="2050" creationId="{4D6FC00E-079B-FE00-E1BF-3476F7F9ED27}"/>
          </ac:picMkLst>
        </pc:picChg>
        <pc:cxnChg chg="del">
          <ac:chgData name="Shay Pahima" userId="46342c9eb70eabde" providerId="LiveId" clId="{CF128BB3-B387-422C-9BAE-5ACB47C5BC9E}" dt="2024-08-26T15:19:38.515" v="182" actId="478"/>
          <ac:cxnSpMkLst>
            <pc:docMk/>
            <pc:sldMk cId="3809279831" sldId="257"/>
            <ac:cxnSpMk id="6" creationId="{6A384637-60EA-4024-37F7-C99ABF3F4A41}"/>
          </ac:cxnSpMkLst>
        </pc:cxnChg>
      </pc:sldChg>
      <pc:sldChg chg="addSp modSp mod">
        <pc:chgData name="Shay Pahima" userId="46342c9eb70eabde" providerId="LiveId" clId="{CF128BB3-B387-422C-9BAE-5ACB47C5BC9E}" dt="2024-08-26T20:55:13.856" v="4294" actId="20577"/>
        <pc:sldMkLst>
          <pc:docMk/>
          <pc:sldMk cId="2107672359" sldId="258"/>
        </pc:sldMkLst>
        <pc:spChg chg="mod">
          <ac:chgData name="Shay Pahima" userId="46342c9eb70eabde" providerId="LiveId" clId="{CF128BB3-B387-422C-9BAE-5ACB47C5BC9E}" dt="2024-08-26T15:31:07.893" v="603" actId="20577"/>
          <ac:spMkLst>
            <pc:docMk/>
            <pc:sldMk cId="2107672359" sldId="258"/>
            <ac:spMk id="2" creationId="{C035D88E-CA07-9290-759A-C69B923A678F}"/>
          </ac:spMkLst>
        </pc:spChg>
        <pc:spChg chg="mod">
          <ac:chgData name="Shay Pahima" userId="46342c9eb70eabde" providerId="LiveId" clId="{CF128BB3-B387-422C-9BAE-5ACB47C5BC9E}" dt="2024-08-26T15:24:52.412" v="313" actId="21"/>
          <ac:spMkLst>
            <pc:docMk/>
            <pc:sldMk cId="2107672359" sldId="258"/>
            <ac:spMk id="3" creationId="{BB184BE4-DD95-C847-5A31-0461F328A938}"/>
          </ac:spMkLst>
        </pc:spChg>
        <pc:spChg chg="add mod">
          <ac:chgData name="Shay Pahima" userId="46342c9eb70eabde" providerId="LiveId" clId="{CF128BB3-B387-422C-9BAE-5ACB47C5BC9E}" dt="2024-08-26T20:55:13.856" v="4294" actId="20577"/>
          <ac:spMkLst>
            <pc:docMk/>
            <pc:sldMk cId="2107672359" sldId="258"/>
            <ac:spMk id="5" creationId="{C9A28C0D-CE15-5070-F696-3E3CCB599995}"/>
          </ac:spMkLst>
        </pc:spChg>
      </pc:sldChg>
      <pc:sldChg chg="modSp mod">
        <pc:chgData name="Shay Pahima" userId="46342c9eb70eabde" providerId="LiveId" clId="{CF128BB3-B387-422C-9BAE-5ACB47C5BC9E}" dt="2024-08-26T19:33:09.240" v="2275" actId="1076"/>
        <pc:sldMkLst>
          <pc:docMk/>
          <pc:sldMk cId="694921407" sldId="259"/>
        </pc:sldMkLst>
        <pc:picChg chg="mod">
          <ac:chgData name="Shay Pahima" userId="46342c9eb70eabde" providerId="LiveId" clId="{CF128BB3-B387-422C-9BAE-5ACB47C5BC9E}" dt="2024-08-26T19:33:09.240" v="2275" actId="1076"/>
          <ac:picMkLst>
            <pc:docMk/>
            <pc:sldMk cId="694921407" sldId="259"/>
            <ac:picMk id="7" creationId="{CEA730A0-41AF-D7CD-BC44-7BCD35A476C2}"/>
          </ac:picMkLst>
        </pc:picChg>
      </pc:sldChg>
      <pc:sldChg chg="del">
        <pc:chgData name="Shay Pahima" userId="46342c9eb70eabde" providerId="LiveId" clId="{CF128BB3-B387-422C-9BAE-5ACB47C5BC9E}" dt="2024-08-26T19:38:07.667" v="2337" actId="47"/>
        <pc:sldMkLst>
          <pc:docMk/>
          <pc:sldMk cId="833408100" sldId="260"/>
        </pc:sldMkLst>
      </pc:sldChg>
      <pc:sldChg chg="modSp mod">
        <pc:chgData name="Shay Pahima" userId="46342c9eb70eabde" providerId="LiveId" clId="{CF128BB3-B387-422C-9BAE-5ACB47C5BC9E}" dt="2024-08-26T19:53:43.182" v="2401" actId="1076"/>
        <pc:sldMkLst>
          <pc:docMk/>
          <pc:sldMk cId="127116167" sldId="261"/>
        </pc:sldMkLst>
        <pc:picChg chg="mod">
          <ac:chgData name="Shay Pahima" userId="46342c9eb70eabde" providerId="LiveId" clId="{CF128BB3-B387-422C-9BAE-5ACB47C5BC9E}" dt="2024-08-26T19:53:43.182" v="2401" actId="1076"/>
          <ac:picMkLst>
            <pc:docMk/>
            <pc:sldMk cId="127116167" sldId="261"/>
            <ac:picMk id="10" creationId="{760789CC-5C89-CC89-07FB-B8C897A6ED3E}"/>
          </ac:picMkLst>
        </pc:picChg>
      </pc:sldChg>
      <pc:sldChg chg="modSp del mod">
        <pc:chgData name="Shay Pahima" userId="46342c9eb70eabde" providerId="LiveId" clId="{CF128BB3-B387-422C-9BAE-5ACB47C5BC9E}" dt="2024-08-26T20:20:47.944" v="3162" actId="47"/>
        <pc:sldMkLst>
          <pc:docMk/>
          <pc:sldMk cId="1662719562" sldId="262"/>
        </pc:sldMkLst>
        <pc:spChg chg="mod">
          <ac:chgData name="Shay Pahima" userId="46342c9eb70eabde" providerId="LiveId" clId="{CF128BB3-B387-422C-9BAE-5ACB47C5BC9E}" dt="2024-08-26T19:41:02.139" v="2395"/>
          <ac:spMkLst>
            <pc:docMk/>
            <pc:sldMk cId="1662719562" sldId="262"/>
            <ac:spMk id="3" creationId="{6477C06B-93BA-C8D8-9FFE-A73F0FFC46EB}"/>
          </ac:spMkLst>
        </pc:spChg>
      </pc:sldChg>
      <pc:sldChg chg="addSp delSp modSp mod">
        <pc:chgData name="Shay Pahima" userId="46342c9eb70eabde" providerId="LiveId" clId="{CF128BB3-B387-422C-9BAE-5ACB47C5BC9E}" dt="2024-08-27T04:14:27.912" v="5549" actId="20577"/>
        <pc:sldMkLst>
          <pc:docMk/>
          <pc:sldMk cId="981331115" sldId="264"/>
        </pc:sldMkLst>
        <pc:spChg chg="del mod">
          <ac:chgData name="Shay Pahima" userId="46342c9eb70eabde" providerId="LiveId" clId="{CF128BB3-B387-422C-9BAE-5ACB47C5BC9E}" dt="2024-08-26T19:58:30.753" v="2404" actId="478"/>
          <ac:spMkLst>
            <pc:docMk/>
            <pc:sldMk cId="981331115" sldId="264"/>
            <ac:spMk id="2" creationId="{3A7A2A7E-227E-4060-0802-673018EBC339}"/>
          </ac:spMkLst>
        </pc:spChg>
        <pc:spChg chg="del">
          <ac:chgData name="Shay Pahima" userId="46342c9eb70eabde" providerId="LiveId" clId="{CF128BB3-B387-422C-9BAE-5ACB47C5BC9E}" dt="2024-08-26T19:59:15.876" v="2440" actId="478"/>
          <ac:spMkLst>
            <pc:docMk/>
            <pc:sldMk cId="981331115" sldId="264"/>
            <ac:spMk id="3" creationId="{1FB3FF5C-6E3A-7D6B-B321-561E0E2F1EDB}"/>
          </ac:spMkLst>
        </pc:spChg>
        <pc:spChg chg="add del mod">
          <ac:chgData name="Shay Pahima" userId="46342c9eb70eabde" providerId="LiveId" clId="{CF128BB3-B387-422C-9BAE-5ACB47C5BC9E}" dt="2024-08-26T19:58:32.462" v="2405" actId="478"/>
          <ac:spMkLst>
            <pc:docMk/>
            <pc:sldMk cId="981331115" sldId="264"/>
            <ac:spMk id="6" creationId="{50C3EBB2-CF67-ADED-F154-2710427A51CC}"/>
          </ac:spMkLst>
        </pc:spChg>
        <pc:spChg chg="add mod">
          <ac:chgData name="Shay Pahima" userId="46342c9eb70eabde" providerId="LiveId" clId="{CF128BB3-B387-422C-9BAE-5ACB47C5BC9E}" dt="2024-08-26T19:59:01.386" v="2439" actId="20577"/>
          <ac:spMkLst>
            <pc:docMk/>
            <pc:sldMk cId="981331115" sldId="264"/>
            <ac:spMk id="7" creationId="{A67F1306-1FF9-274D-BAEB-47914874E8E1}"/>
          </ac:spMkLst>
        </pc:spChg>
        <pc:spChg chg="add del mod">
          <ac:chgData name="Shay Pahima" userId="46342c9eb70eabde" providerId="LiveId" clId="{CF128BB3-B387-422C-9BAE-5ACB47C5BC9E}" dt="2024-08-26T19:59:18.471" v="2441" actId="478"/>
          <ac:spMkLst>
            <pc:docMk/>
            <pc:sldMk cId="981331115" sldId="264"/>
            <ac:spMk id="9" creationId="{D1A60659-C01F-3A9B-EE60-34AED161E4AE}"/>
          </ac:spMkLst>
        </pc:spChg>
        <pc:spChg chg="add mod">
          <ac:chgData name="Shay Pahima" userId="46342c9eb70eabde" providerId="LiveId" clId="{CF128BB3-B387-422C-9BAE-5ACB47C5BC9E}" dt="2024-08-27T04:14:27.912" v="5549" actId="20577"/>
          <ac:spMkLst>
            <pc:docMk/>
            <pc:sldMk cId="981331115" sldId="264"/>
            <ac:spMk id="10" creationId="{0933BDF2-A22A-4953-8769-03E6FCB5611A}"/>
          </ac:spMkLst>
        </pc:spChg>
      </pc:sldChg>
      <pc:sldChg chg="addSp delSp modSp mod">
        <pc:chgData name="Shay Pahima" userId="46342c9eb70eabde" providerId="LiveId" clId="{CF128BB3-B387-422C-9BAE-5ACB47C5BC9E}" dt="2024-08-26T21:18:26.491" v="4867"/>
        <pc:sldMkLst>
          <pc:docMk/>
          <pc:sldMk cId="2288891368" sldId="265"/>
        </pc:sldMkLst>
        <pc:spChg chg="add del mod">
          <ac:chgData name="Shay Pahima" userId="46342c9eb70eabde" providerId="LiveId" clId="{CF128BB3-B387-422C-9BAE-5ACB47C5BC9E}" dt="2024-08-26T16:02:14.789" v="1767" actId="478"/>
          <ac:spMkLst>
            <pc:docMk/>
            <pc:sldMk cId="2288891368" sldId="265"/>
            <ac:spMk id="3" creationId="{70EE4F8F-E19D-4091-A71A-5335B5C02A0D}"/>
          </ac:spMkLst>
        </pc:spChg>
        <pc:spChg chg="mod">
          <ac:chgData name="Shay Pahima" userId="46342c9eb70eabde" providerId="LiveId" clId="{CF128BB3-B387-422C-9BAE-5ACB47C5BC9E}" dt="2024-08-26T16:01:29.201" v="1758" actId="20577"/>
          <ac:spMkLst>
            <pc:docMk/>
            <pc:sldMk cId="2288891368" sldId="265"/>
            <ac:spMk id="4" creationId="{CCEAAB65-C9E2-BED0-5383-4D91623C3C08}"/>
          </ac:spMkLst>
        </pc:spChg>
        <pc:spChg chg="del mod">
          <ac:chgData name="Shay Pahima" userId="46342c9eb70eabde" providerId="LiveId" clId="{CF128BB3-B387-422C-9BAE-5ACB47C5BC9E}" dt="2024-08-26T16:02:32.206" v="1771" actId="478"/>
          <ac:spMkLst>
            <pc:docMk/>
            <pc:sldMk cId="2288891368" sldId="265"/>
            <ac:spMk id="5" creationId="{9E36D01A-2BA4-8C02-F367-A34A84CBBC12}"/>
          </ac:spMkLst>
        </pc:spChg>
        <pc:spChg chg="add mod">
          <ac:chgData name="Shay Pahima" userId="46342c9eb70eabde" providerId="LiveId" clId="{CF128BB3-B387-422C-9BAE-5ACB47C5BC9E}" dt="2024-08-26T21:18:26.491" v="4867"/>
          <ac:spMkLst>
            <pc:docMk/>
            <pc:sldMk cId="2288891368" sldId="265"/>
            <ac:spMk id="7" creationId="{BBF9EFCC-19B4-3BE6-285E-1D516AAD954C}"/>
          </ac:spMkLst>
        </pc:spChg>
      </pc:sldChg>
      <pc:sldChg chg="addSp delSp modSp mod ord">
        <pc:chgData name="Shay Pahima" userId="46342c9eb70eabde" providerId="LiveId" clId="{CF128BB3-B387-422C-9BAE-5ACB47C5BC9E}" dt="2024-08-27T04:36:58.791" v="6239" actId="403"/>
        <pc:sldMkLst>
          <pc:docMk/>
          <pc:sldMk cId="2822384615" sldId="266"/>
        </pc:sldMkLst>
        <pc:spChg chg="del">
          <ac:chgData name="Shay Pahima" userId="46342c9eb70eabde" providerId="LiveId" clId="{CF128BB3-B387-422C-9BAE-5ACB47C5BC9E}" dt="2024-08-26T20:21:06.408" v="3163" actId="478"/>
          <ac:spMkLst>
            <pc:docMk/>
            <pc:sldMk cId="2822384615" sldId="266"/>
            <ac:spMk id="2" creationId="{CD215159-57D5-EB65-AC24-0B43136D94F1}"/>
          </ac:spMkLst>
        </pc:spChg>
        <pc:spChg chg="mod">
          <ac:chgData name="Shay Pahima" userId="46342c9eb70eabde" providerId="LiveId" clId="{CF128BB3-B387-422C-9BAE-5ACB47C5BC9E}" dt="2024-08-27T04:36:58.791" v="6239" actId="403"/>
          <ac:spMkLst>
            <pc:docMk/>
            <pc:sldMk cId="2822384615" sldId="266"/>
            <ac:spMk id="3" creationId="{45EADFAC-73CB-7A59-9CDE-0BE310831FC1}"/>
          </ac:spMkLst>
        </pc:spChg>
        <pc:spChg chg="add del mod">
          <ac:chgData name="Shay Pahima" userId="46342c9eb70eabde" providerId="LiveId" clId="{CF128BB3-B387-422C-9BAE-5ACB47C5BC9E}" dt="2024-08-26T20:21:07.836" v="3164" actId="478"/>
          <ac:spMkLst>
            <pc:docMk/>
            <pc:sldMk cId="2822384615" sldId="266"/>
            <ac:spMk id="6" creationId="{0F1D5091-FB84-B4EA-21CC-A1ECB27EC718}"/>
          </ac:spMkLst>
        </pc:spChg>
        <pc:spChg chg="add mod">
          <ac:chgData name="Shay Pahima" userId="46342c9eb70eabde" providerId="LiveId" clId="{CF128BB3-B387-422C-9BAE-5ACB47C5BC9E}" dt="2024-08-26T20:22:52.058" v="3268" actId="404"/>
          <ac:spMkLst>
            <pc:docMk/>
            <pc:sldMk cId="2822384615" sldId="266"/>
            <ac:spMk id="7" creationId="{0EB8A830-998B-E6FC-5E8C-07E075B43258}"/>
          </ac:spMkLst>
        </pc:spChg>
      </pc:sldChg>
      <pc:sldChg chg="del">
        <pc:chgData name="Shay Pahima" userId="46342c9eb70eabde" providerId="LiveId" clId="{CF128BB3-B387-422C-9BAE-5ACB47C5BC9E}" dt="2024-08-26T20:39:02.814" v="3938" actId="47"/>
        <pc:sldMkLst>
          <pc:docMk/>
          <pc:sldMk cId="477888923" sldId="267"/>
        </pc:sldMkLst>
      </pc:sldChg>
      <pc:sldChg chg="modSp del mod">
        <pc:chgData name="Shay Pahima" userId="46342c9eb70eabde" providerId="LiveId" clId="{CF128BB3-B387-422C-9BAE-5ACB47C5BC9E}" dt="2024-08-26T21:38:06.228" v="5466" actId="47"/>
        <pc:sldMkLst>
          <pc:docMk/>
          <pc:sldMk cId="1494514474" sldId="268"/>
        </pc:sldMkLst>
        <pc:spChg chg="mod">
          <ac:chgData name="Shay Pahima" userId="46342c9eb70eabde" providerId="LiveId" clId="{CF128BB3-B387-422C-9BAE-5ACB47C5BC9E}" dt="2024-08-26T19:41:02.139" v="2395"/>
          <ac:spMkLst>
            <pc:docMk/>
            <pc:sldMk cId="1494514474" sldId="268"/>
            <ac:spMk id="3" creationId="{22C11CB8-EE67-933B-4009-1159E852A695}"/>
          </ac:spMkLst>
        </pc:spChg>
      </pc:sldChg>
      <pc:sldChg chg="addSp delSp modSp mod">
        <pc:chgData name="Shay Pahima" userId="46342c9eb70eabde" providerId="LiveId" clId="{CF128BB3-B387-422C-9BAE-5ACB47C5BC9E}" dt="2024-08-26T22:18:05.040" v="5548" actId="20577"/>
        <pc:sldMkLst>
          <pc:docMk/>
          <pc:sldMk cId="3767961119" sldId="269"/>
        </pc:sldMkLst>
        <pc:spChg chg="mod">
          <ac:chgData name="Shay Pahima" userId="46342c9eb70eabde" providerId="LiveId" clId="{CF128BB3-B387-422C-9BAE-5ACB47C5BC9E}" dt="2024-08-26T15:59:48.186" v="1722" actId="20577"/>
          <ac:spMkLst>
            <pc:docMk/>
            <pc:sldMk cId="3767961119" sldId="269"/>
            <ac:spMk id="2" creationId="{02D49454-46C0-9732-4DC9-8F67AD27917E}"/>
          </ac:spMkLst>
        </pc:spChg>
        <pc:spChg chg="del">
          <ac:chgData name="Shay Pahima" userId="46342c9eb70eabde" providerId="LiveId" clId="{CF128BB3-B387-422C-9BAE-5ACB47C5BC9E}" dt="2024-08-26T15:44:19.820" v="1195" actId="478"/>
          <ac:spMkLst>
            <pc:docMk/>
            <pc:sldMk cId="3767961119" sldId="269"/>
            <ac:spMk id="3" creationId="{CA42F997-7DB9-3440-93D3-26C909005E28}"/>
          </ac:spMkLst>
        </pc:spChg>
        <pc:spChg chg="add mod">
          <ac:chgData name="Shay Pahima" userId="46342c9eb70eabde" providerId="LiveId" clId="{CF128BB3-B387-422C-9BAE-5ACB47C5BC9E}" dt="2024-08-26T22:18:05.040" v="5548" actId="20577"/>
          <ac:spMkLst>
            <pc:docMk/>
            <pc:sldMk cId="3767961119" sldId="269"/>
            <ac:spMk id="5" creationId="{E096E547-21DC-ABB2-01BA-DEBB309C9C53}"/>
          </ac:spMkLst>
        </pc:spChg>
        <pc:spChg chg="add del mod">
          <ac:chgData name="Shay Pahima" userId="46342c9eb70eabde" providerId="LiveId" clId="{CF128BB3-B387-422C-9BAE-5ACB47C5BC9E}" dt="2024-08-26T15:44:21.701" v="1196" actId="478"/>
          <ac:spMkLst>
            <pc:docMk/>
            <pc:sldMk cId="3767961119" sldId="269"/>
            <ac:spMk id="7" creationId="{27B25A3F-9C07-1131-9DC1-B354C10A7268}"/>
          </ac:spMkLst>
        </pc:spChg>
      </pc:sldChg>
      <pc:sldChg chg="addSp delSp modSp mod">
        <pc:chgData name="Shay Pahima" userId="46342c9eb70eabde" providerId="LiveId" clId="{CF128BB3-B387-422C-9BAE-5ACB47C5BC9E}" dt="2024-08-26T22:17:35.549" v="5547" actId="20577"/>
        <pc:sldMkLst>
          <pc:docMk/>
          <pc:sldMk cId="3790729685" sldId="270"/>
        </pc:sldMkLst>
        <pc:spChg chg="mod">
          <ac:chgData name="Shay Pahima" userId="46342c9eb70eabde" providerId="LiveId" clId="{CF128BB3-B387-422C-9BAE-5ACB47C5BC9E}" dt="2024-08-26T15:59:33.496" v="1686" actId="20577"/>
          <ac:spMkLst>
            <pc:docMk/>
            <pc:sldMk cId="3790729685" sldId="270"/>
            <ac:spMk id="2" creationId="{E7390900-1C89-11EA-B5BA-DC41B0B37C11}"/>
          </ac:spMkLst>
        </pc:spChg>
        <pc:spChg chg="del mod">
          <ac:chgData name="Shay Pahima" userId="46342c9eb70eabde" providerId="LiveId" clId="{CF128BB3-B387-422C-9BAE-5ACB47C5BC9E}" dt="2024-08-26T15:41:29.969" v="1122" actId="478"/>
          <ac:spMkLst>
            <pc:docMk/>
            <pc:sldMk cId="3790729685" sldId="270"/>
            <ac:spMk id="3" creationId="{7EDF3125-726C-3A06-71CD-ECE6DBB4919E}"/>
          </ac:spMkLst>
        </pc:spChg>
        <pc:spChg chg="add del mod">
          <ac:chgData name="Shay Pahima" userId="46342c9eb70eabde" providerId="LiveId" clId="{CF128BB3-B387-422C-9BAE-5ACB47C5BC9E}" dt="2024-08-26T15:32:39.946" v="627" actId="478"/>
          <ac:spMkLst>
            <pc:docMk/>
            <pc:sldMk cId="3790729685" sldId="270"/>
            <ac:spMk id="5" creationId="{B3BD40B8-BF26-1783-7183-EC47EAD45B34}"/>
          </ac:spMkLst>
        </pc:spChg>
        <pc:spChg chg="add mod">
          <ac:chgData name="Shay Pahima" userId="46342c9eb70eabde" providerId="LiveId" clId="{CF128BB3-B387-422C-9BAE-5ACB47C5BC9E}" dt="2024-08-26T22:17:35.549" v="5547" actId="20577"/>
          <ac:spMkLst>
            <pc:docMk/>
            <pc:sldMk cId="3790729685" sldId="270"/>
            <ac:spMk id="6" creationId="{ED29AAD1-E532-BE56-6C3B-7DEAD93B9D59}"/>
          </ac:spMkLst>
        </pc:spChg>
        <pc:spChg chg="add del mod">
          <ac:chgData name="Shay Pahima" userId="46342c9eb70eabde" providerId="LiveId" clId="{CF128BB3-B387-422C-9BAE-5ACB47C5BC9E}" dt="2024-08-26T15:41:32.156" v="1123" actId="478"/>
          <ac:spMkLst>
            <pc:docMk/>
            <pc:sldMk cId="3790729685" sldId="270"/>
            <ac:spMk id="8" creationId="{683922A7-0BEB-0C65-28E1-1ECD5F6CB642}"/>
          </ac:spMkLst>
        </pc:spChg>
      </pc:sldChg>
      <pc:sldChg chg="addSp delSp modSp new mod setBg">
        <pc:chgData name="Shay Pahima" userId="46342c9eb70eabde" providerId="LiveId" clId="{CF128BB3-B387-422C-9BAE-5ACB47C5BC9E}" dt="2024-08-26T20:51:40.814" v="4202" actId="1076"/>
        <pc:sldMkLst>
          <pc:docMk/>
          <pc:sldMk cId="954453964" sldId="271"/>
        </pc:sldMkLst>
        <pc:spChg chg="del">
          <ac:chgData name="Shay Pahima" userId="46342c9eb70eabde" providerId="LiveId" clId="{CF128BB3-B387-422C-9BAE-5ACB47C5BC9E}" dt="2024-08-26T19:34:21.572" v="2277"/>
          <ac:spMkLst>
            <pc:docMk/>
            <pc:sldMk cId="954453964" sldId="271"/>
            <ac:spMk id="2" creationId="{D3B3F2B2-4179-BF8A-9381-D56A9D81AA87}"/>
          </ac:spMkLst>
        </pc:spChg>
        <pc:spChg chg="del mod">
          <ac:chgData name="Shay Pahima" userId="46342c9eb70eabde" providerId="LiveId" clId="{CF128BB3-B387-422C-9BAE-5ACB47C5BC9E}" dt="2024-08-26T19:35:02.272" v="2280" actId="478"/>
          <ac:spMkLst>
            <pc:docMk/>
            <pc:sldMk cId="954453964" sldId="271"/>
            <ac:spMk id="3" creationId="{AA2E8EA1-CA3A-F404-0754-CF026BC1AD25}"/>
          </ac:spMkLst>
        </pc:spChg>
        <pc:spChg chg="add mod">
          <ac:chgData name="Shay Pahima" userId="46342c9eb70eabde" providerId="LiveId" clId="{CF128BB3-B387-422C-9BAE-5ACB47C5BC9E}" dt="2024-08-26T20:07:39.231" v="2939" actId="1076"/>
          <ac:spMkLst>
            <pc:docMk/>
            <pc:sldMk cId="954453964" sldId="271"/>
            <ac:spMk id="4" creationId="{5E481C32-3361-017D-D1BF-9D2F09F62FA6}"/>
          </ac:spMkLst>
        </pc:spChg>
        <pc:spChg chg="add del mod">
          <ac:chgData name="Shay Pahima" userId="46342c9eb70eabde" providerId="LiveId" clId="{CF128BB3-B387-422C-9BAE-5ACB47C5BC9E}" dt="2024-08-26T19:35:04.485" v="2281" actId="478"/>
          <ac:spMkLst>
            <pc:docMk/>
            <pc:sldMk cId="954453964" sldId="271"/>
            <ac:spMk id="6" creationId="{1ADFF000-993A-6DA5-1C98-9A914C641875}"/>
          </ac:spMkLst>
        </pc:spChg>
        <pc:spChg chg="add mod ord">
          <ac:chgData name="Shay Pahima" userId="46342c9eb70eabde" providerId="LiveId" clId="{CF128BB3-B387-422C-9BAE-5ACB47C5BC9E}" dt="2024-08-26T20:51:40.814" v="4202" actId="1076"/>
          <ac:spMkLst>
            <pc:docMk/>
            <pc:sldMk cId="954453964" sldId="271"/>
            <ac:spMk id="7" creationId="{610A07ED-C9CD-5F34-1CF5-535D8CD4423D}"/>
          </ac:spMkLst>
        </pc:spChg>
        <pc:spChg chg="add del">
          <ac:chgData name="Shay Pahima" userId="46342c9eb70eabde" providerId="LiveId" clId="{CF128BB3-B387-422C-9BAE-5ACB47C5BC9E}" dt="2024-08-26T19:39:22.397" v="2381" actId="26606"/>
          <ac:spMkLst>
            <pc:docMk/>
            <pc:sldMk cId="954453964" sldId="271"/>
            <ac:spMk id="13" creationId="{7FF47CB7-972F-479F-A36D-9E72D26EC8DA}"/>
          </ac:spMkLst>
        </pc:spChg>
        <pc:spChg chg="add del">
          <ac:chgData name="Shay Pahima" userId="46342c9eb70eabde" providerId="LiveId" clId="{CF128BB3-B387-422C-9BAE-5ACB47C5BC9E}" dt="2024-08-26T19:39:22.397" v="2381" actId="26606"/>
          <ac:spMkLst>
            <pc:docMk/>
            <pc:sldMk cId="954453964" sldId="271"/>
            <ac:spMk id="15" creationId="{0D153B68-5844-490D-8E67-F616D6D721CA}"/>
          </ac:spMkLst>
        </pc:spChg>
        <pc:spChg chg="add del">
          <ac:chgData name="Shay Pahima" userId="46342c9eb70eabde" providerId="LiveId" clId="{CF128BB3-B387-422C-9BAE-5ACB47C5BC9E}" dt="2024-08-26T19:39:22.397" v="2381" actId="26606"/>
          <ac:spMkLst>
            <pc:docMk/>
            <pc:sldMk cId="954453964" sldId="271"/>
            <ac:spMk id="17" creationId="{9A0D773F-7A7D-4DBB-9DEA-86BB8B8F4BC8}"/>
          </ac:spMkLst>
        </pc:spChg>
        <pc:spChg chg="add del">
          <ac:chgData name="Shay Pahima" userId="46342c9eb70eabde" providerId="LiveId" clId="{CF128BB3-B387-422C-9BAE-5ACB47C5BC9E}" dt="2024-08-26T19:39:28.422" v="2383" actId="26606"/>
          <ac:spMkLst>
            <pc:docMk/>
            <pc:sldMk cId="954453964" sldId="271"/>
            <ac:spMk id="19" creationId="{66E48AFA-8884-4F68-A44F-D2C1E8609C5A}"/>
          </ac:spMkLst>
        </pc:spChg>
        <pc:spChg chg="add del">
          <ac:chgData name="Shay Pahima" userId="46342c9eb70eabde" providerId="LiveId" clId="{CF128BB3-B387-422C-9BAE-5ACB47C5BC9E}" dt="2024-08-26T19:39:28.422" v="2383" actId="26606"/>
          <ac:spMkLst>
            <pc:docMk/>
            <pc:sldMk cId="954453964" sldId="271"/>
            <ac:spMk id="20" creationId="{969D19A6-08CB-498C-93EC-3FFB021FC68A}"/>
          </ac:spMkLst>
        </pc:spChg>
        <pc:picChg chg="add mod">
          <ac:chgData name="Shay Pahima" userId="46342c9eb70eabde" providerId="LiveId" clId="{CF128BB3-B387-422C-9BAE-5ACB47C5BC9E}" dt="2024-08-26T19:39:28.422" v="2383" actId="26606"/>
          <ac:picMkLst>
            <pc:docMk/>
            <pc:sldMk cId="954453964" sldId="271"/>
            <ac:picMk id="8" creationId="{5CA1352E-0448-3D82-BC51-82FA377564F5}"/>
          </ac:picMkLst>
        </pc:picChg>
      </pc:sldChg>
      <pc:sldChg chg="modSp add mod ord">
        <pc:chgData name="Shay Pahima" userId="46342c9eb70eabde" providerId="LiveId" clId="{CF128BB3-B387-422C-9BAE-5ACB47C5BC9E}" dt="2024-08-27T04:36:39.406" v="6237"/>
        <pc:sldMkLst>
          <pc:docMk/>
          <pc:sldMk cId="1931780031" sldId="272"/>
        </pc:sldMkLst>
        <pc:spChg chg="mod">
          <ac:chgData name="Shay Pahima" userId="46342c9eb70eabde" providerId="LiveId" clId="{CF128BB3-B387-422C-9BAE-5ACB47C5BC9E}" dt="2024-08-27T04:36:39.406" v="6237"/>
          <ac:spMkLst>
            <pc:docMk/>
            <pc:sldMk cId="1931780031" sldId="272"/>
            <ac:spMk id="7" creationId="{610A07ED-C9CD-5F34-1CF5-535D8CD4423D}"/>
          </ac:spMkLst>
        </pc:spChg>
      </pc:sldChg>
      <pc:sldChg chg="modSp add mod ord">
        <pc:chgData name="Shay Pahima" userId="46342c9eb70eabde" providerId="LiveId" clId="{CF128BB3-B387-422C-9BAE-5ACB47C5BC9E}" dt="2024-08-26T21:57:50.360" v="5479"/>
        <pc:sldMkLst>
          <pc:docMk/>
          <pc:sldMk cId="25661089" sldId="273"/>
        </pc:sldMkLst>
        <pc:spChg chg="mod">
          <ac:chgData name="Shay Pahima" userId="46342c9eb70eabde" providerId="LiveId" clId="{CF128BB3-B387-422C-9BAE-5ACB47C5BC9E}" dt="2024-08-26T20:43:20.182" v="4048" actId="1076"/>
          <ac:spMkLst>
            <pc:docMk/>
            <pc:sldMk cId="25661089" sldId="273"/>
            <ac:spMk id="4" creationId="{5E481C32-3361-017D-D1BF-9D2F09F62FA6}"/>
          </ac:spMkLst>
        </pc:spChg>
        <pc:spChg chg="mod">
          <ac:chgData name="Shay Pahima" userId="46342c9eb70eabde" providerId="LiveId" clId="{CF128BB3-B387-422C-9BAE-5ACB47C5BC9E}" dt="2024-08-26T20:49:58.696" v="4181" actId="20577"/>
          <ac:spMkLst>
            <pc:docMk/>
            <pc:sldMk cId="25661089" sldId="273"/>
            <ac:spMk id="7" creationId="{610A07ED-C9CD-5F34-1CF5-535D8CD4423D}"/>
          </ac:spMkLst>
        </pc:spChg>
        <pc:picChg chg="mod">
          <ac:chgData name="Shay Pahima" userId="46342c9eb70eabde" providerId="LiveId" clId="{CF128BB3-B387-422C-9BAE-5ACB47C5BC9E}" dt="2024-08-26T20:43:18.063" v="4047" actId="1076"/>
          <ac:picMkLst>
            <pc:docMk/>
            <pc:sldMk cId="25661089" sldId="273"/>
            <ac:picMk id="8" creationId="{5CA1352E-0448-3D82-BC51-82FA377564F5}"/>
          </ac:picMkLst>
        </pc:picChg>
      </pc:sldChg>
      <pc:sldChg chg="addSp delSp modSp add mod ord">
        <pc:chgData name="Shay Pahima" userId="46342c9eb70eabde" providerId="LiveId" clId="{CF128BB3-B387-422C-9BAE-5ACB47C5BC9E}" dt="2024-08-26T21:57:50.360" v="5479"/>
        <pc:sldMkLst>
          <pc:docMk/>
          <pc:sldMk cId="612327244" sldId="274"/>
        </pc:sldMkLst>
        <pc:spChg chg="del mod">
          <ac:chgData name="Shay Pahima" userId="46342c9eb70eabde" providerId="LiveId" clId="{CF128BB3-B387-422C-9BAE-5ACB47C5BC9E}" dt="2024-08-26T20:41:15.209" v="3945" actId="478"/>
          <ac:spMkLst>
            <pc:docMk/>
            <pc:sldMk cId="612327244" sldId="274"/>
            <ac:spMk id="2" creationId="{45DAF848-B1C4-43F8-6586-2841F4DB9A7C}"/>
          </ac:spMkLst>
        </pc:spChg>
        <pc:spChg chg="del mod">
          <ac:chgData name="Shay Pahima" userId="46342c9eb70eabde" providerId="LiveId" clId="{CF128BB3-B387-422C-9BAE-5ACB47C5BC9E}" dt="2024-08-26T20:42:48.383" v="4040" actId="478"/>
          <ac:spMkLst>
            <pc:docMk/>
            <pc:sldMk cId="612327244" sldId="274"/>
            <ac:spMk id="3" creationId="{22C11CB8-EE67-933B-4009-1159E852A695}"/>
          </ac:spMkLst>
        </pc:spChg>
        <pc:spChg chg="add del mod">
          <ac:chgData name="Shay Pahima" userId="46342c9eb70eabde" providerId="LiveId" clId="{CF128BB3-B387-422C-9BAE-5ACB47C5BC9E}" dt="2024-08-26T20:41:17.107" v="3946" actId="478"/>
          <ac:spMkLst>
            <pc:docMk/>
            <pc:sldMk cId="612327244" sldId="274"/>
            <ac:spMk id="6" creationId="{2EA27173-8A11-2FB9-19B9-350AEF3C8E02}"/>
          </ac:spMkLst>
        </pc:spChg>
        <pc:spChg chg="add mod">
          <ac:chgData name="Shay Pahima" userId="46342c9eb70eabde" providerId="LiveId" clId="{CF128BB3-B387-422C-9BAE-5ACB47C5BC9E}" dt="2024-08-26T20:44:05.082" v="4057" actId="1076"/>
          <ac:spMkLst>
            <pc:docMk/>
            <pc:sldMk cId="612327244" sldId="274"/>
            <ac:spMk id="7" creationId="{91A53E4B-69AB-72D2-7D79-7F0B71EA67D6}"/>
          </ac:spMkLst>
        </pc:spChg>
        <pc:spChg chg="add del mod">
          <ac:chgData name="Shay Pahima" userId="46342c9eb70eabde" providerId="LiveId" clId="{CF128BB3-B387-422C-9BAE-5ACB47C5BC9E}" dt="2024-08-26T20:42:49.781" v="4041" actId="478"/>
          <ac:spMkLst>
            <pc:docMk/>
            <pc:sldMk cId="612327244" sldId="274"/>
            <ac:spMk id="9" creationId="{7D71D61F-E4E3-5EB5-16B1-89747419F6F0}"/>
          </ac:spMkLst>
        </pc:spChg>
        <pc:spChg chg="add del mod">
          <ac:chgData name="Shay Pahima" userId="46342c9eb70eabde" providerId="LiveId" clId="{CF128BB3-B387-422C-9BAE-5ACB47C5BC9E}" dt="2024-08-26T20:43:56.895" v="4054"/>
          <ac:spMkLst>
            <pc:docMk/>
            <pc:sldMk cId="612327244" sldId="274"/>
            <ac:spMk id="10" creationId="{311196B6-FB8E-9B52-9F10-CFB2691F8AEA}"/>
          </ac:spMkLst>
        </pc:spChg>
        <pc:spChg chg="add mod">
          <ac:chgData name="Shay Pahima" userId="46342c9eb70eabde" providerId="LiveId" clId="{CF128BB3-B387-422C-9BAE-5ACB47C5BC9E}" dt="2024-08-26T21:36:39.031" v="5465" actId="20577"/>
          <ac:spMkLst>
            <pc:docMk/>
            <pc:sldMk cId="612327244" sldId="274"/>
            <ac:spMk id="11" creationId="{6700CA89-FE63-F417-31C6-751E122749B5}"/>
          </ac:spMkLst>
        </pc:spChg>
        <pc:picChg chg="add del">
          <ac:chgData name="Shay Pahima" userId="46342c9eb70eabde" providerId="LiveId" clId="{CF128BB3-B387-422C-9BAE-5ACB47C5BC9E}" dt="2024-08-26T20:41:12.369" v="3944" actId="478"/>
          <ac:picMkLst>
            <pc:docMk/>
            <pc:sldMk cId="612327244" sldId="274"/>
            <ac:picMk id="4" creationId="{348DF234-2E23-0A1C-FC03-062446C17EDB}"/>
          </ac:picMkLst>
        </pc:picChg>
      </pc:sldChg>
      <pc:sldChg chg="addSp delSp modSp add mod setBg">
        <pc:chgData name="Shay Pahima" userId="46342c9eb70eabde" providerId="LiveId" clId="{CF128BB3-B387-422C-9BAE-5ACB47C5BC9E}" dt="2024-08-27T04:42:22.094" v="6284" actId="26606"/>
        <pc:sldMkLst>
          <pc:docMk/>
          <pc:sldMk cId="1390607136" sldId="275"/>
        </pc:sldMkLst>
        <pc:spChg chg="mod">
          <ac:chgData name="Shay Pahima" userId="46342c9eb70eabde" providerId="LiveId" clId="{CF128BB3-B387-422C-9BAE-5ACB47C5BC9E}" dt="2024-08-27T04:42:22.094" v="6284" actId="26606"/>
          <ac:spMkLst>
            <pc:docMk/>
            <pc:sldMk cId="1390607136" sldId="275"/>
            <ac:spMk id="4" creationId="{5E481C32-3361-017D-D1BF-9D2F09F62FA6}"/>
          </ac:spMkLst>
        </pc:spChg>
        <pc:spChg chg="add del mod">
          <ac:chgData name="Shay Pahima" userId="46342c9eb70eabde" providerId="LiveId" clId="{CF128BB3-B387-422C-9BAE-5ACB47C5BC9E}" dt="2024-08-27T04:42:22.094" v="6284" actId="26606"/>
          <ac:spMkLst>
            <pc:docMk/>
            <pc:sldMk cId="1390607136" sldId="275"/>
            <ac:spMk id="7" creationId="{610A07ED-C9CD-5F34-1CF5-535D8CD4423D}"/>
          </ac:spMkLst>
        </pc:spChg>
        <pc:spChg chg="add del">
          <ac:chgData name="Shay Pahima" userId="46342c9eb70eabde" providerId="LiveId" clId="{CF128BB3-B387-422C-9BAE-5ACB47C5BC9E}" dt="2024-08-27T04:42:22.094" v="6284" actId="26606"/>
          <ac:spMkLst>
            <pc:docMk/>
            <pc:sldMk cId="1390607136" sldId="275"/>
            <ac:spMk id="15" creationId="{B50AB553-2A96-4A92-96F2-93548E096954}"/>
          </ac:spMkLst>
        </pc:spChg>
        <pc:graphicFrameChg chg="add del">
          <ac:chgData name="Shay Pahima" userId="46342c9eb70eabde" providerId="LiveId" clId="{CF128BB3-B387-422C-9BAE-5ACB47C5BC9E}" dt="2024-08-27T04:42:17.230" v="6282" actId="26606"/>
          <ac:graphicFrameMkLst>
            <pc:docMk/>
            <pc:sldMk cId="1390607136" sldId="275"/>
            <ac:graphicFrameMk id="10" creationId="{D0B781EA-A208-4FED-61C5-27774DFBC45C}"/>
          </ac:graphicFrameMkLst>
        </pc:graphicFrameChg>
        <pc:graphicFrameChg chg="add del">
          <ac:chgData name="Shay Pahima" userId="46342c9eb70eabde" providerId="LiveId" clId="{CF128BB3-B387-422C-9BAE-5ACB47C5BC9E}" dt="2024-08-27T04:42:22.094" v="6284" actId="26606"/>
          <ac:graphicFrameMkLst>
            <pc:docMk/>
            <pc:sldMk cId="1390607136" sldId="275"/>
            <ac:graphicFrameMk id="12" creationId="{29DAA902-94F8-C110-330E-B9648F54BBA3}"/>
          </ac:graphicFrameMkLst>
        </pc:graphicFrameChg>
        <pc:picChg chg="add del">
          <ac:chgData name="Shay Pahima" userId="46342c9eb70eabde" providerId="LiveId" clId="{CF128BB3-B387-422C-9BAE-5ACB47C5BC9E}" dt="2024-08-27T04:42:22.094" v="6284" actId="26606"/>
          <ac:picMkLst>
            <pc:docMk/>
            <pc:sldMk cId="1390607136" sldId="275"/>
            <ac:picMk id="11" creationId="{D18C7325-A96C-44C3-6A6B-B796EDFA84AE}"/>
          </ac:picMkLst>
        </pc:picChg>
      </pc:sldChg>
      <pc:sldChg chg="addSp delSp modSp new del mod">
        <pc:chgData name="Shay Pahima" userId="46342c9eb70eabde" providerId="LiveId" clId="{CF128BB3-B387-422C-9BAE-5ACB47C5BC9E}" dt="2024-08-26T21:46:53.352" v="5477" actId="2696"/>
        <pc:sldMkLst>
          <pc:docMk/>
          <pc:sldMk cId="2154026036" sldId="275"/>
        </pc:sldMkLst>
        <pc:spChg chg="del">
          <ac:chgData name="Shay Pahima" userId="46342c9eb70eabde" providerId="LiveId" clId="{CF128BB3-B387-422C-9BAE-5ACB47C5BC9E}" dt="2024-08-26T21:39:05.662" v="5468" actId="478"/>
          <ac:spMkLst>
            <pc:docMk/>
            <pc:sldMk cId="2154026036" sldId="275"/>
            <ac:spMk id="2" creationId="{C5A00CD0-9BE3-9513-7A10-FD7C6EB6DC6E}"/>
          </ac:spMkLst>
        </pc:spChg>
        <pc:spChg chg="del">
          <ac:chgData name="Shay Pahima" userId="46342c9eb70eabde" providerId="LiveId" clId="{CF128BB3-B387-422C-9BAE-5ACB47C5BC9E}" dt="2024-08-26T21:39:07.924" v="5469" actId="478"/>
          <ac:spMkLst>
            <pc:docMk/>
            <pc:sldMk cId="2154026036" sldId="275"/>
            <ac:spMk id="3" creationId="{A1269231-0368-AC53-3D38-BD172245A6C3}"/>
          </ac:spMkLst>
        </pc:spChg>
        <pc:spChg chg="add mod">
          <ac:chgData name="Shay Pahima" userId="46342c9eb70eabde" providerId="LiveId" clId="{CF128BB3-B387-422C-9BAE-5ACB47C5BC9E}" dt="2024-08-26T21:39:47.706" v="5476" actId="11"/>
          <ac:spMkLst>
            <pc:docMk/>
            <pc:sldMk cId="2154026036" sldId="275"/>
            <ac:spMk id="4" creationId="{F35C5174-4C64-8574-A870-9D3EAC3780A8}"/>
          </ac:spMkLst>
        </pc:spChg>
      </pc:sldChg>
    </pc:docChg>
  </pc:docChgLst>
</pc:chgInfo>
</file>

<file path=ppt/media/image1.png>
</file>

<file path=ppt/media/image2.jpe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7B09C23B-0958-4E26-B6BF-BF6292F0DACE}" type="datetimeFigureOut">
              <a:rPr lang="he-IL" smtClean="0"/>
              <a:t>כ"ג/אב/תשפ"ד</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0E96A698-BE0D-4B3F-B449-8E381AF0FE25}" type="slidenum">
              <a:rPr lang="he-IL" smtClean="0"/>
              <a:t>‹#›</a:t>
            </a:fld>
            <a:endParaRPr lang="he-IL"/>
          </a:p>
        </p:txBody>
      </p:sp>
    </p:spTree>
    <p:extLst>
      <p:ext uri="{BB962C8B-B14F-4D97-AF65-F5344CB8AC3E}">
        <p14:creationId xmlns:p14="http://schemas.microsoft.com/office/powerpoint/2010/main" val="3325976117"/>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A7BB60C-0D60-83B5-7F58-9FEF8094D512}"/>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15F06327-473B-A804-EDAF-82D9084D67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DBCF11CC-773E-5A80-E8A6-F4F516758901}"/>
              </a:ext>
            </a:extLst>
          </p:cNvPr>
          <p:cNvSpPr>
            <a:spLocks noGrp="1"/>
          </p:cNvSpPr>
          <p:nvPr>
            <p:ph type="dt" sz="half" idx="10"/>
          </p:nvPr>
        </p:nvSpPr>
        <p:spPr/>
        <p:txBody>
          <a:bodyPr/>
          <a:lstStyle/>
          <a:p>
            <a:fld id="{089B7E4D-E227-4DFF-88B2-65D52B3E9CE9}" type="datetimeFigureOut">
              <a:rPr lang="he-IL" smtClean="0"/>
              <a:t>כ"ג/אב/תשפ"ד</a:t>
            </a:fld>
            <a:endParaRPr lang="he-IL"/>
          </a:p>
        </p:txBody>
      </p:sp>
      <p:sp>
        <p:nvSpPr>
          <p:cNvPr id="5" name="מציין מיקום של כותרת תחתונה 4">
            <a:extLst>
              <a:ext uri="{FF2B5EF4-FFF2-40B4-BE49-F238E27FC236}">
                <a16:creationId xmlns:a16="http://schemas.microsoft.com/office/drawing/2014/main" id="{68DCAA78-6884-C38E-F6E6-3CF6CFD72A29}"/>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9234EE37-3BC0-FE31-3563-70283D99F12A}"/>
              </a:ext>
            </a:extLst>
          </p:cNvPr>
          <p:cNvSpPr>
            <a:spLocks noGrp="1"/>
          </p:cNvSpPr>
          <p:nvPr>
            <p:ph type="sldNum" sz="quarter" idx="12"/>
          </p:nvPr>
        </p:nvSpPr>
        <p:spPr/>
        <p:txBody>
          <a:bodyPr/>
          <a:lstStyle/>
          <a:p>
            <a:fld id="{31230C50-BB68-44D9-81E1-4CB8C2382767}" type="slidenum">
              <a:rPr lang="he-IL" smtClean="0"/>
              <a:t>‹#›</a:t>
            </a:fld>
            <a:endParaRPr lang="he-IL"/>
          </a:p>
        </p:txBody>
      </p:sp>
    </p:spTree>
    <p:extLst>
      <p:ext uri="{BB962C8B-B14F-4D97-AF65-F5344CB8AC3E}">
        <p14:creationId xmlns:p14="http://schemas.microsoft.com/office/powerpoint/2010/main" val="2383665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A6A3856-4DE2-6E75-F00C-F6E2237D0937}"/>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915146E7-D855-E4F2-2C7E-EC2FA08DE476}"/>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B6FF29A-9CFA-3AE9-6A98-F2D764D7C3B6}"/>
              </a:ext>
            </a:extLst>
          </p:cNvPr>
          <p:cNvSpPr>
            <a:spLocks noGrp="1"/>
          </p:cNvSpPr>
          <p:nvPr>
            <p:ph type="dt" sz="half" idx="10"/>
          </p:nvPr>
        </p:nvSpPr>
        <p:spPr/>
        <p:txBody>
          <a:bodyPr/>
          <a:lstStyle/>
          <a:p>
            <a:fld id="{089B7E4D-E227-4DFF-88B2-65D52B3E9CE9}" type="datetimeFigureOut">
              <a:rPr lang="he-IL" smtClean="0"/>
              <a:t>כ"ג/אב/תשפ"ד</a:t>
            </a:fld>
            <a:endParaRPr lang="he-IL"/>
          </a:p>
        </p:txBody>
      </p:sp>
      <p:sp>
        <p:nvSpPr>
          <p:cNvPr id="5" name="מציין מיקום של כותרת תחתונה 4">
            <a:extLst>
              <a:ext uri="{FF2B5EF4-FFF2-40B4-BE49-F238E27FC236}">
                <a16:creationId xmlns:a16="http://schemas.microsoft.com/office/drawing/2014/main" id="{1CD3FEC7-B496-0205-9EBA-83DF7A70D4E7}"/>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8EC9E1CB-5F45-888C-891E-9A7D60F580D7}"/>
              </a:ext>
            </a:extLst>
          </p:cNvPr>
          <p:cNvSpPr>
            <a:spLocks noGrp="1"/>
          </p:cNvSpPr>
          <p:nvPr>
            <p:ph type="sldNum" sz="quarter" idx="12"/>
          </p:nvPr>
        </p:nvSpPr>
        <p:spPr/>
        <p:txBody>
          <a:bodyPr/>
          <a:lstStyle/>
          <a:p>
            <a:fld id="{31230C50-BB68-44D9-81E1-4CB8C2382767}" type="slidenum">
              <a:rPr lang="he-IL" smtClean="0"/>
              <a:t>‹#›</a:t>
            </a:fld>
            <a:endParaRPr lang="he-IL"/>
          </a:p>
        </p:txBody>
      </p:sp>
    </p:spTree>
    <p:extLst>
      <p:ext uri="{BB962C8B-B14F-4D97-AF65-F5344CB8AC3E}">
        <p14:creationId xmlns:p14="http://schemas.microsoft.com/office/powerpoint/2010/main" val="523747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98A09BBE-0241-7EA5-A4CB-36B8E53E94E7}"/>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C6DCE91A-EF18-B673-BBBE-0AB853D2282A}"/>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D20D8157-8D41-0843-C4ED-B5328C1DED0C}"/>
              </a:ext>
            </a:extLst>
          </p:cNvPr>
          <p:cNvSpPr>
            <a:spLocks noGrp="1"/>
          </p:cNvSpPr>
          <p:nvPr>
            <p:ph type="dt" sz="half" idx="10"/>
          </p:nvPr>
        </p:nvSpPr>
        <p:spPr/>
        <p:txBody>
          <a:bodyPr/>
          <a:lstStyle/>
          <a:p>
            <a:fld id="{089B7E4D-E227-4DFF-88B2-65D52B3E9CE9}" type="datetimeFigureOut">
              <a:rPr lang="he-IL" smtClean="0"/>
              <a:t>כ"ג/אב/תשפ"ד</a:t>
            </a:fld>
            <a:endParaRPr lang="he-IL"/>
          </a:p>
        </p:txBody>
      </p:sp>
      <p:sp>
        <p:nvSpPr>
          <p:cNvPr id="5" name="מציין מיקום של כותרת תחתונה 4">
            <a:extLst>
              <a:ext uri="{FF2B5EF4-FFF2-40B4-BE49-F238E27FC236}">
                <a16:creationId xmlns:a16="http://schemas.microsoft.com/office/drawing/2014/main" id="{E7ED76EB-5628-D5C1-E1D8-AC471DA02E4D}"/>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A979CF44-2C79-ABEC-705C-32C066468789}"/>
              </a:ext>
            </a:extLst>
          </p:cNvPr>
          <p:cNvSpPr>
            <a:spLocks noGrp="1"/>
          </p:cNvSpPr>
          <p:nvPr>
            <p:ph type="sldNum" sz="quarter" idx="12"/>
          </p:nvPr>
        </p:nvSpPr>
        <p:spPr/>
        <p:txBody>
          <a:bodyPr/>
          <a:lstStyle/>
          <a:p>
            <a:fld id="{31230C50-BB68-44D9-81E1-4CB8C2382767}" type="slidenum">
              <a:rPr lang="he-IL" smtClean="0"/>
              <a:t>‹#›</a:t>
            </a:fld>
            <a:endParaRPr lang="he-IL"/>
          </a:p>
        </p:txBody>
      </p:sp>
    </p:spTree>
    <p:extLst>
      <p:ext uri="{BB962C8B-B14F-4D97-AF65-F5344CB8AC3E}">
        <p14:creationId xmlns:p14="http://schemas.microsoft.com/office/powerpoint/2010/main" val="877638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44B9471-83A9-6812-51EE-BA9C8B346BE0}"/>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D8B0C4B5-2CAD-7B47-B74F-220CA50A0CCF}"/>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10C1AB0-034D-759F-5589-1CDBA2B3BE85}"/>
              </a:ext>
            </a:extLst>
          </p:cNvPr>
          <p:cNvSpPr>
            <a:spLocks noGrp="1"/>
          </p:cNvSpPr>
          <p:nvPr>
            <p:ph type="dt" sz="half" idx="10"/>
          </p:nvPr>
        </p:nvSpPr>
        <p:spPr/>
        <p:txBody>
          <a:bodyPr/>
          <a:lstStyle/>
          <a:p>
            <a:fld id="{089B7E4D-E227-4DFF-88B2-65D52B3E9CE9}" type="datetimeFigureOut">
              <a:rPr lang="he-IL" smtClean="0"/>
              <a:t>כ"ג/אב/תשפ"ד</a:t>
            </a:fld>
            <a:endParaRPr lang="he-IL"/>
          </a:p>
        </p:txBody>
      </p:sp>
      <p:sp>
        <p:nvSpPr>
          <p:cNvPr id="5" name="מציין מיקום של כותרת תחתונה 4">
            <a:extLst>
              <a:ext uri="{FF2B5EF4-FFF2-40B4-BE49-F238E27FC236}">
                <a16:creationId xmlns:a16="http://schemas.microsoft.com/office/drawing/2014/main" id="{D1910A06-87F9-91F1-A94B-90BFBF2421C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B1A9D099-2924-5A0D-85F8-4DA475D007D9}"/>
              </a:ext>
            </a:extLst>
          </p:cNvPr>
          <p:cNvSpPr>
            <a:spLocks noGrp="1"/>
          </p:cNvSpPr>
          <p:nvPr>
            <p:ph type="sldNum" sz="quarter" idx="12"/>
          </p:nvPr>
        </p:nvSpPr>
        <p:spPr/>
        <p:txBody>
          <a:bodyPr/>
          <a:lstStyle/>
          <a:p>
            <a:fld id="{31230C50-BB68-44D9-81E1-4CB8C2382767}" type="slidenum">
              <a:rPr lang="he-IL" smtClean="0"/>
              <a:t>‹#›</a:t>
            </a:fld>
            <a:endParaRPr lang="he-IL"/>
          </a:p>
        </p:txBody>
      </p:sp>
    </p:spTree>
    <p:extLst>
      <p:ext uri="{BB962C8B-B14F-4D97-AF65-F5344CB8AC3E}">
        <p14:creationId xmlns:p14="http://schemas.microsoft.com/office/powerpoint/2010/main" val="2267612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703CA7F-CFD8-7CD0-3E76-0DF25DCD2C96}"/>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4F04F24B-2152-50A1-2B3E-B28C67F7B6E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A71A0763-3AC9-EB11-3C8E-C2C92CA6B9DF}"/>
              </a:ext>
            </a:extLst>
          </p:cNvPr>
          <p:cNvSpPr>
            <a:spLocks noGrp="1"/>
          </p:cNvSpPr>
          <p:nvPr>
            <p:ph type="dt" sz="half" idx="10"/>
          </p:nvPr>
        </p:nvSpPr>
        <p:spPr/>
        <p:txBody>
          <a:bodyPr/>
          <a:lstStyle/>
          <a:p>
            <a:fld id="{089B7E4D-E227-4DFF-88B2-65D52B3E9CE9}" type="datetimeFigureOut">
              <a:rPr lang="he-IL" smtClean="0"/>
              <a:t>כ"ג/אב/תשפ"ד</a:t>
            </a:fld>
            <a:endParaRPr lang="he-IL"/>
          </a:p>
        </p:txBody>
      </p:sp>
      <p:sp>
        <p:nvSpPr>
          <p:cNvPr id="5" name="מציין מיקום של כותרת תחתונה 4">
            <a:extLst>
              <a:ext uri="{FF2B5EF4-FFF2-40B4-BE49-F238E27FC236}">
                <a16:creationId xmlns:a16="http://schemas.microsoft.com/office/drawing/2014/main" id="{792FB788-69FE-641D-9092-B29EE76874A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08F38662-8766-992F-1571-F2614CBCD467}"/>
              </a:ext>
            </a:extLst>
          </p:cNvPr>
          <p:cNvSpPr>
            <a:spLocks noGrp="1"/>
          </p:cNvSpPr>
          <p:nvPr>
            <p:ph type="sldNum" sz="quarter" idx="12"/>
          </p:nvPr>
        </p:nvSpPr>
        <p:spPr/>
        <p:txBody>
          <a:bodyPr/>
          <a:lstStyle/>
          <a:p>
            <a:fld id="{31230C50-BB68-44D9-81E1-4CB8C2382767}" type="slidenum">
              <a:rPr lang="he-IL" smtClean="0"/>
              <a:t>‹#›</a:t>
            </a:fld>
            <a:endParaRPr lang="he-IL"/>
          </a:p>
        </p:txBody>
      </p:sp>
    </p:spTree>
    <p:extLst>
      <p:ext uri="{BB962C8B-B14F-4D97-AF65-F5344CB8AC3E}">
        <p14:creationId xmlns:p14="http://schemas.microsoft.com/office/powerpoint/2010/main" val="1193443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EADDDA9-82FB-A42E-B946-B8740EF774C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41F811C6-1C9B-0E4E-550C-F76A818E3246}"/>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9F86B037-6BD2-2BBD-1DF7-131920FF381E}"/>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5DE1C359-005B-7681-F126-726E3F7CED19}"/>
              </a:ext>
            </a:extLst>
          </p:cNvPr>
          <p:cNvSpPr>
            <a:spLocks noGrp="1"/>
          </p:cNvSpPr>
          <p:nvPr>
            <p:ph type="dt" sz="half" idx="10"/>
          </p:nvPr>
        </p:nvSpPr>
        <p:spPr/>
        <p:txBody>
          <a:bodyPr/>
          <a:lstStyle/>
          <a:p>
            <a:fld id="{089B7E4D-E227-4DFF-88B2-65D52B3E9CE9}" type="datetimeFigureOut">
              <a:rPr lang="he-IL" smtClean="0"/>
              <a:t>כ"ג/אב/תשפ"ד</a:t>
            </a:fld>
            <a:endParaRPr lang="he-IL"/>
          </a:p>
        </p:txBody>
      </p:sp>
      <p:sp>
        <p:nvSpPr>
          <p:cNvPr id="6" name="מציין מיקום של כותרת תחתונה 5">
            <a:extLst>
              <a:ext uri="{FF2B5EF4-FFF2-40B4-BE49-F238E27FC236}">
                <a16:creationId xmlns:a16="http://schemas.microsoft.com/office/drawing/2014/main" id="{F3184D6A-6129-27AA-EE03-EA544AA8226E}"/>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8323B590-F37B-D826-997C-3753C1C26EDC}"/>
              </a:ext>
            </a:extLst>
          </p:cNvPr>
          <p:cNvSpPr>
            <a:spLocks noGrp="1"/>
          </p:cNvSpPr>
          <p:nvPr>
            <p:ph type="sldNum" sz="quarter" idx="12"/>
          </p:nvPr>
        </p:nvSpPr>
        <p:spPr/>
        <p:txBody>
          <a:bodyPr/>
          <a:lstStyle/>
          <a:p>
            <a:fld id="{31230C50-BB68-44D9-81E1-4CB8C2382767}" type="slidenum">
              <a:rPr lang="he-IL" smtClean="0"/>
              <a:t>‹#›</a:t>
            </a:fld>
            <a:endParaRPr lang="he-IL"/>
          </a:p>
        </p:txBody>
      </p:sp>
    </p:spTree>
    <p:extLst>
      <p:ext uri="{BB962C8B-B14F-4D97-AF65-F5344CB8AC3E}">
        <p14:creationId xmlns:p14="http://schemas.microsoft.com/office/powerpoint/2010/main" val="39334952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8297A41-2D29-B293-50A5-CDA168E7C9A9}"/>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08BC3661-1D4C-E935-D8EC-DD2ADFB1C7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0F774669-2093-ADC2-DB83-EF11B8EFD7DC}"/>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2EFACE4D-CED5-40A4-9872-04CD7208AC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F6643272-C6CD-E0E8-624D-A833C290A994}"/>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B4851492-EB50-2897-7238-62C9CBFA34A4}"/>
              </a:ext>
            </a:extLst>
          </p:cNvPr>
          <p:cNvSpPr>
            <a:spLocks noGrp="1"/>
          </p:cNvSpPr>
          <p:nvPr>
            <p:ph type="dt" sz="half" idx="10"/>
          </p:nvPr>
        </p:nvSpPr>
        <p:spPr/>
        <p:txBody>
          <a:bodyPr/>
          <a:lstStyle/>
          <a:p>
            <a:fld id="{089B7E4D-E227-4DFF-88B2-65D52B3E9CE9}" type="datetimeFigureOut">
              <a:rPr lang="he-IL" smtClean="0"/>
              <a:t>כ"ג/אב/תשפ"ד</a:t>
            </a:fld>
            <a:endParaRPr lang="he-IL"/>
          </a:p>
        </p:txBody>
      </p:sp>
      <p:sp>
        <p:nvSpPr>
          <p:cNvPr id="8" name="מציין מיקום של כותרת תחתונה 7">
            <a:extLst>
              <a:ext uri="{FF2B5EF4-FFF2-40B4-BE49-F238E27FC236}">
                <a16:creationId xmlns:a16="http://schemas.microsoft.com/office/drawing/2014/main" id="{17E1E1AD-1276-A7CF-CDEA-CDC788EB715D}"/>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F78B221B-E3AB-8FC5-05ED-E613DE7FDA7F}"/>
              </a:ext>
            </a:extLst>
          </p:cNvPr>
          <p:cNvSpPr>
            <a:spLocks noGrp="1"/>
          </p:cNvSpPr>
          <p:nvPr>
            <p:ph type="sldNum" sz="quarter" idx="12"/>
          </p:nvPr>
        </p:nvSpPr>
        <p:spPr/>
        <p:txBody>
          <a:bodyPr/>
          <a:lstStyle/>
          <a:p>
            <a:fld id="{31230C50-BB68-44D9-81E1-4CB8C2382767}" type="slidenum">
              <a:rPr lang="he-IL" smtClean="0"/>
              <a:t>‹#›</a:t>
            </a:fld>
            <a:endParaRPr lang="he-IL"/>
          </a:p>
        </p:txBody>
      </p:sp>
    </p:spTree>
    <p:extLst>
      <p:ext uri="{BB962C8B-B14F-4D97-AF65-F5344CB8AC3E}">
        <p14:creationId xmlns:p14="http://schemas.microsoft.com/office/powerpoint/2010/main" val="17270293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121B887-3329-ACD6-8311-BE5B62EB087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04C53D98-8C2F-F14D-D4A7-FC00EEFC18F4}"/>
              </a:ext>
            </a:extLst>
          </p:cNvPr>
          <p:cNvSpPr>
            <a:spLocks noGrp="1"/>
          </p:cNvSpPr>
          <p:nvPr>
            <p:ph type="dt" sz="half" idx="10"/>
          </p:nvPr>
        </p:nvSpPr>
        <p:spPr/>
        <p:txBody>
          <a:bodyPr/>
          <a:lstStyle/>
          <a:p>
            <a:fld id="{089B7E4D-E227-4DFF-88B2-65D52B3E9CE9}" type="datetimeFigureOut">
              <a:rPr lang="he-IL" smtClean="0"/>
              <a:t>כ"ג/אב/תשפ"ד</a:t>
            </a:fld>
            <a:endParaRPr lang="he-IL"/>
          </a:p>
        </p:txBody>
      </p:sp>
      <p:sp>
        <p:nvSpPr>
          <p:cNvPr id="4" name="מציין מיקום של כותרת תחתונה 3">
            <a:extLst>
              <a:ext uri="{FF2B5EF4-FFF2-40B4-BE49-F238E27FC236}">
                <a16:creationId xmlns:a16="http://schemas.microsoft.com/office/drawing/2014/main" id="{8F43124B-06B0-33DE-C888-B02C637803AE}"/>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D30AD59F-00F4-6634-D9F0-D96535099F5F}"/>
              </a:ext>
            </a:extLst>
          </p:cNvPr>
          <p:cNvSpPr>
            <a:spLocks noGrp="1"/>
          </p:cNvSpPr>
          <p:nvPr>
            <p:ph type="sldNum" sz="quarter" idx="12"/>
          </p:nvPr>
        </p:nvSpPr>
        <p:spPr/>
        <p:txBody>
          <a:bodyPr/>
          <a:lstStyle/>
          <a:p>
            <a:fld id="{31230C50-BB68-44D9-81E1-4CB8C2382767}" type="slidenum">
              <a:rPr lang="he-IL" smtClean="0"/>
              <a:t>‹#›</a:t>
            </a:fld>
            <a:endParaRPr lang="he-IL"/>
          </a:p>
        </p:txBody>
      </p:sp>
    </p:spTree>
    <p:extLst>
      <p:ext uri="{BB962C8B-B14F-4D97-AF65-F5344CB8AC3E}">
        <p14:creationId xmlns:p14="http://schemas.microsoft.com/office/powerpoint/2010/main" val="3644801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2BDE42BD-2A17-D198-375C-96FFC39602DB}"/>
              </a:ext>
            </a:extLst>
          </p:cNvPr>
          <p:cNvSpPr>
            <a:spLocks noGrp="1"/>
          </p:cNvSpPr>
          <p:nvPr>
            <p:ph type="dt" sz="half" idx="10"/>
          </p:nvPr>
        </p:nvSpPr>
        <p:spPr/>
        <p:txBody>
          <a:bodyPr/>
          <a:lstStyle/>
          <a:p>
            <a:fld id="{089B7E4D-E227-4DFF-88B2-65D52B3E9CE9}" type="datetimeFigureOut">
              <a:rPr lang="he-IL" smtClean="0"/>
              <a:t>כ"ג/אב/תשפ"ד</a:t>
            </a:fld>
            <a:endParaRPr lang="he-IL"/>
          </a:p>
        </p:txBody>
      </p:sp>
      <p:sp>
        <p:nvSpPr>
          <p:cNvPr id="3" name="מציין מיקום של כותרת תחתונה 2">
            <a:extLst>
              <a:ext uri="{FF2B5EF4-FFF2-40B4-BE49-F238E27FC236}">
                <a16:creationId xmlns:a16="http://schemas.microsoft.com/office/drawing/2014/main" id="{11C9EA31-AF47-0163-7986-2A5275EA419F}"/>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D70B49F9-FA50-2966-68DC-29ADC6517CCC}"/>
              </a:ext>
            </a:extLst>
          </p:cNvPr>
          <p:cNvSpPr>
            <a:spLocks noGrp="1"/>
          </p:cNvSpPr>
          <p:nvPr>
            <p:ph type="sldNum" sz="quarter" idx="12"/>
          </p:nvPr>
        </p:nvSpPr>
        <p:spPr/>
        <p:txBody>
          <a:bodyPr/>
          <a:lstStyle/>
          <a:p>
            <a:fld id="{31230C50-BB68-44D9-81E1-4CB8C2382767}" type="slidenum">
              <a:rPr lang="he-IL" smtClean="0"/>
              <a:t>‹#›</a:t>
            </a:fld>
            <a:endParaRPr lang="he-IL"/>
          </a:p>
        </p:txBody>
      </p:sp>
    </p:spTree>
    <p:extLst>
      <p:ext uri="{BB962C8B-B14F-4D97-AF65-F5344CB8AC3E}">
        <p14:creationId xmlns:p14="http://schemas.microsoft.com/office/powerpoint/2010/main" val="2188870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CB87C91-C4A2-18D7-F805-4A05105BC446}"/>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965402ED-4589-B135-4FE9-F881574946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0BE7AF3B-ED73-DB2D-1EED-F9D4895A74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C40C3A3B-6D66-A454-2EC9-522DBCC65F1A}"/>
              </a:ext>
            </a:extLst>
          </p:cNvPr>
          <p:cNvSpPr>
            <a:spLocks noGrp="1"/>
          </p:cNvSpPr>
          <p:nvPr>
            <p:ph type="dt" sz="half" idx="10"/>
          </p:nvPr>
        </p:nvSpPr>
        <p:spPr/>
        <p:txBody>
          <a:bodyPr/>
          <a:lstStyle/>
          <a:p>
            <a:fld id="{089B7E4D-E227-4DFF-88B2-65D52B3E9CE9}" type="datetimeFigureOut">
              <a:rPr lang="he-IL" smtClean="0"/>
              <a:t>כ"ג/אב/תשפ"ד</a:t>
            </a:fld>
            <a:endParaRPr lang="he-IL"/>
          </a:p>
        </p:txBody>
      </p:sp>
      <p:sp>
        <p:nvSpPr>
          <p:cNvPr id="6" name="מציין מיקום של כותרת תחתונה 5">
            <a:extLst>
              <a:ext uri="{FF2B5EF4-FFF2-40B4-BE49-F238E27FC236}">
                <a16:creationId xmlns:a16="http://schemas.microsoft.com/office/drawing/2014/main" id="{29676045-018F-03BF-5CAA-8DDF7DE55D23}"/>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E98473C-32C1-D59F-C122-38AD6B031C3E}"/>
              </a:ext>
            </a:extLst>
          </p:cNvPr>
          <p:cNvSpPr>
            <a:spLocks noGrp="1"/>
          </p:cNvSpPr>
          <p:nvPr>
            <p:ph type="sldNum" sz="quarter" idx="12"/>
          </p:nvPr>
        </p:nvSpPr>
        <p:spPr/>
        <p:txBody>
          <a:bodyPr/>
          <a:lstStyle/>
          <a:p>
            <a:fld id="{31230C50-BB68-44D9-81E1-4CB8C2382767}" type="slidenum">
              <a:rPr lang="he-IL" smtClean="0"/>
              <a:t>‹#›</a:t>
            </a:fld>
            <a:endParaRPr lang="he-IL"/>
          </a:p>
        </p:txBody>
      </p:sp>
    </p:spTree>
    <p:extLst>
      <p:ext uri="{BB962C8B-B14F-4D97-AF65-F5344CB8AC3E}">
        <p14:creationId xmlns:p14="http://schemas.microsoft.com/office/powerpoint/2010/main" val="2097786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E0B7240-F627-766C-51E4-3EF4D60695A4}"/>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FEDB8CD1-825C-11CB-22EB-8BCB618609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3C6251AA-C85B-0915-60DF-014498A529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72AD1E75-C312-0507-DC73-D1595D93EBC4}"/>
              </a:ext>
            </a:extLst>
          </p:cNvPr>
          <p:cNvSpPr>
            <a:spLocks noGrp="1"/>
          </p:cNvSpPr>
          <p:nvPr>
            <p:ph type="dt" sz="half" idx="10"/>
          </p:nvPr>
        </p:nvSpPr>
        <p:spPr/>
        <p:txBody>
          <a:bodyPr/>
          <a:lstStyle/>
          <a:p>
            <a:fld id="{089B7E4D-E227-4DFF-88B2-65D52B3E9CE9}" type="datetimeFigureOut">
              <a:rPr lang="he-IL" smtClean="0"/>
              <a:t>כ"ג/אב/תשפ"ד</a:t>
            </a:fld>
            <a:endParaRPr lang="he-IL"/>
          </a:p>
        </p:txBody>
      </p:sp>
      <p:sp>
        <p:nvSpPr>
          <p:cNvPr id="6" name="מציין מיקום של כותרת תחתונה 5">
            <a:extLst>
              <a:ext uri="{FF2B5EF4-FFF2-40B4-BE49-F238E27FC236}">
                <a16:creationId xmlns:a16="http://schemas.microsoft.com/office/drawing/2014/main" id="{A7E46225-A8EB-7E74-1E30-0EBE4471E7AA}"/>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F0314D8-B0B1-7E8F-7500-AA7E2D6F0D58}"/>
              </a:ext>
            </a:extLst>
          </p:cNvPr>
          <p:cNvSpPr>
            <a:spLocks noGrp="1"/>
          </p:cNvSpPr>
          <p:nvPr>
            <p:ph type="sldNum" sz="quarter" idx="12"/>
          </p:nvPr>
        </p:nvSpPr>
        <p:spPr/>
        <p:txBody>
          <a:bodyPr/>
          <a:lstStyle/>
          <a:p>
            <a:fld id="{31230C50-BB68-44D9-81E1-4CB8C2382767}" type="slidenum">
              <a:rPr lang="he-IL" smtClean="0"/>
              <a:t>‹#›</a:t>
            </a:fld>
            <a:endParaRPr lang="he-IL"/>
          </a:p>
        </p:txBody>
      </p:sp>
    </p:spTree>
    <p:extLst>
      <p:ext uri="{BB962C8B-B14F-4D97-AF65-F5344CB8AC3E}">
        <p14:creationId xmlns:p14="http://schemas.microsoft.com/office/powerpoint/2010/main" val="2762800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8B860866-3C21-95D0-A33A-FD3753CDC60B}"/>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ECF9B337-093B-84A6-DA2A-A2E5A381C386}"/>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51DBFC19-0726-4295-522C-AA2F7B12763E}"/>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82000"/>
                  </a:schemeClr>
                </a:solidFill>
              </a:defRPr>
            </a:lvl1pPr>
          </a:lstStyle>
          <a:p>
            <a:fld id="{089B7E4D-E227-4DFF-88B2-65D52B3E9CE9}" type="datetimeFigureOut">
              <a:rPr lang="he-IL" smtClean="0"/>
              <a:t>כ"ג/אב/תשפ"ד</a:t>
            </a:fld>
            <a:endParaRPr lang="he-IL"/>
          </a:p>
        </p:txBody>
      </p:sp>
      <p:sp>
        <p:nvSpPr>
          <p:cNvPr id="5" name="מציין מיקום של כותרת תחתונה 4">
            <a:extLst>
              <a:ext uri="{FF2B5EF4-FFF2-40B4-BE49-F238E27FC236}">
                <a16:creationId xmlns:a16="http://schemas.microsoft.com/office/drawing/2014/main" id="{859FFF46-0C49-AF3C-E81D-26748DCDF1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82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66EFF890-AE4B-A1F6-E6CF-EF3B88F5AE54}"/>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82000"/>
                  </a:schemeClr>
                </a:solidFill>
              </a:defRPr>
            </a:lvl1pPr>
          </a:lstStyle>
          <a:p>
            <a:fld id="{31230C50-BB68-44D9-81E1-4CB8C2382767}" type="slidenum">
              <a:rPr lang="he-IL" smtClean="0"/>
              <a:t>‹#›</a:t>
            </a:fld>
            <a:endParaRPr lang="he-IL"/>
          </a:p>
        </p:txBody>
      </p:sp>
    </p:spTree>
    <p:extLst>
      <p:ext uri="{BB962C8B-B14F-4D97-AF65-F5344CB8AC3E}">
        <p14:creationId xmlns:p14="http://schemas.microsoft.com/office/powerpoint/2010/main" val="12626498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Oil Kings Defeated by Tigers 5-2 in Annual Hockey Hooky Game - Edmonton Oil  Kings">
            <a:extLst>
              <a:ext uri="{FF2B5EF4-FFF2-40B4-BE49-F238E27FC236}">
                <a16:creationId xmlns:a16="http://schemas.microsoft.com/office/drawing/2014/main" id="{1BD5A6E3-8EB4-4B13-98D1-B5D3745909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932170"/>
          </a:xfrm>
          <a:prstGeom prst="rect">
            <a:avLst/>
          </a:prstGeom>
          <a:noFill/>
          <a:extLst>
            <a:ext uri="{909E8E84-426E-40DD-AFC4-6F175D3DCCD1}">
              <a14:hiddenFill xmlns:a14="http://schemas.microsoft.com/office/drawing/2010/main">
                <a:solidFill>
                  <a:srgbClr val="FFFFFF"/>
                </a:solidFill>
              </a14:hiddenFill>
            </a:ext>
          </a:extLst>
        </p:spPr>
      </p:pic>
      <p:sp>
        <p:nvSpPr>
          <p:cNvPr id="5" name="כותרת משנה 4">
            <a:extLst>
              <a:ext uri="{FF2B5EF4-FFF2-40B4-BE49-F238E27FC236}">
                <a16:creationId xmlns:a16="http://schemas.microsoft.com/office/drawing/2014/main" id="{924FF339-2E3B-2BF7-54C4-860A4255AE5A}"/>
              </a:ext>
            </a:extLst>
          </p:cNvPr>
          <p:cNvSpPr>
            <a:spLocks noGrp="1"/>
          </p:cNvSpPr>
          <p:nvPr>
            <p:ph type="subTitle" idx="1"/>
          </p:nvPr>
        </p:nvSpPr>
        <p:spPr>
          <a:xfrm>
            <a:off x="7461504" y="2596112"/>
            <a:ext cx="4608576" cy="2655854"/>
          </a:xfrm>
        </p:spPr>
        <p:txBody>
          <a:bodyPr/>
          <a:lstStyle/>
          <a:p>
            <a:pPr algn="r"/>
            <a:r>
              <a:rPr lang="he-IL" u="sng"/>
              <a:t>שם מגיש </a:t>
            </a:r>
            <a:r>
              <a:rPr lang="he-IL"/>
              <a:t>:יואב חביב וקנין</a:t>
            </a:r>
          </a:p>
          <a:p>
            <a:pPr algn="r"/>
            <a:r>
              <a:rPr lang="he-IL" u="sng"/>
              <a:t>ת.ז</a:t>
            </a:r>
            <a:r>
              <a:rPr lang="he-IL"/>
              <a:t>: 208323261</a:t>
            </a:r>
          </a:p>
          <a:p>
            <a:pPr algn="r"/>
            <a:endParaRPr lang="he-IL"/>
          </a:p>
          <a:p>
            <a:pPr algn="r"/>
            <a:r>
              <a:rPr lang="he-IL" u="sng"/>
              <a:t>שם מגיש </a:t>
            </a:r>
            <a:r>
              <a:rPr lang="he-IL"/>
              <a:t>:</a:t>
            </a:r>
            <a:r>
              <a:rPr lang="en-US"/>
              <a:t>  </a:t>
            </a:r>
            <a:r>
              <a:rPr lang="he-IL"/>
              <a:t>שי שלום פחימה</a:t>
            </a:r>
          </a:p>
          <a:p>
            <a:pPr algn="r"/>
            <a:r>
              <a:rPr lang="he-IL" u="sng"/>
              <a:t>ת.ז</a:t>
            </a:r>
            <a:r>
              <a:rPr lang="he-IL"/>
              <a:t>:318232386</a:t>
            </a:r>
            <a:r>
              <a:rPr lang="en-US"/>
              <a:t>	</a:t>
            </a:r>
            <a:endParaRPr lang="he-IL"/>
          </a:p>
        </p:txBody>
      </p:sp>
      <p:pic>
        <p:nvPicPr>
          <p:cNvPr id="6" name="תמונה 5">
            <a:extLst>
              <a:ext uri="{FF2B5EF4-FFF2-40B4-BE49-F238E27FC236}">
                <a16:creationId xmlns:a16="http://schemas.microsoft.com/office/drawing/2014/main" id="{70F0236C-CFBE-559E-7694-5CE3417C3B0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92000"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6784C07E-97F0-CA86-C5DC-50C8B6460F03}"/>
              </a:ext>
            </a:extLst>
          </p:cNvPr>
          <p:cNvSpPr txBox="1"/>
          <p:nvPr/>
        </p:nvSpPr>
        <p:spPr>
          <a:xfrm>
            <a:off x="2718670" y="1077459"/>
            <a:ext cx="7047122" cy="584775"/>
          </a:xfrm>
          <a:prstGeom prst="rect">
            <a:avLst/>
          </a:prstGeom>
          <a:solidFill>
            <a:schemeClr val="bg2"/>
          </a:solidFill>
        </p:spPr>
        <p:txBody>
          <a:bodyPr wrap="none" rtlCol="1">
            <a:spAutoFit/>
          </a:bodyPr>
          <a:lstStyle/>
          <a:p>
            <a:r>
              <a:rPr lang="he-IL" sz="3200" b="1" dirty="0">
                <a:ln w="9525">
                  <a:solidFill>
                    <a:schemeClr val="bg1"/>
                  </a:solidFill>
                  <a:prstDash val="solid"/>
                </a:ln>
                <a:effectLst>
                  <a:outerShdw blurRad="12700" dist="38100" dir="2700000" algn="tl" rotWithShape="0">
                    <a:schemeClr val="bg1">
                      <a:lumMod val="50000"/>
                    </a:schemeClr>
                  </a:outerShdw>
                </a:effectLst>
              </a:rPr>
              <a:t>פרויקט גמר בקורס מבוא למדעי הנתונים</a:t>
            </a:r>
          </a:p>
        </p:txBody>
      </p:sp>
    </p:spTree>
    <p:extLst>
      <p:ext uri="{BB962C8B-B14F-4D97-AF65-F5344CB8AC3E}">
        <p14:creationId xmlns:p14="http://schemas.microsoft.com/office/powerpoint/2010/main" val="1624541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348DF234-2E23-0A1C-FC03-062446C17EDB}"/>
              </a:ext>
            </a:extLst>
          </p:cNvPr>
          <p:cNvPicPr>
            <a:picLocks noChangeAspect="1"/>
          </p:cNvPicPr>
          <p:nvPr/>
        </p:nvPicPr>
        <p:blipFill>
          <a:blip r:embed="rId2"/>
          <a:stretch>
            <a:fillRect/>
          </a:stretch>
        </p:blipFill>
        <p:spPr>
          <a:xfrm>
            <a:off x="0" y="0"/>
            <a:ext cx="12192000" cy="1152144"/>
          </a:xfrm>
          <a:prstGeom prst="rect">
            <a:avLst/>
          </a:prstGeom>
        </p:spPr>
      </p:pic>
      <p:sp>
        <p:nvSpPr>
          <p:cNvPr id="7" name="כותרת 1">
            <a:extLst>
              <a:ext uri="{FF2B5EF4-FFF2-40B4-BE49-F238E27FC236}">
                <a16:creationId xmlns:a16="http://schemas.microsoft.com/office/drawing/2014/main" id="{91A53E4B-69AB-72D2-7D79-7F0B71EA67D6}"/>
              </a:ext>
            </a:extLst>
          </p:cNvPr>
          <p:cNvSpPr>
            <a:spLocks noGrp="1"/>
          </p:cNvSpPr>
          <p:nvPr>
            <p:ph type="title"/>
          </p:nvPr>
        </p:nvSpPr>
        <p:spPr>
          <a:xfrm>
            <a:off x="838200" y="873202"/>
            <a:ext cx="10515600" cy="1325563"/>
          </a:xfrm>
        </p:spPr>
        <p:txBody>
          <a:bodyPr>
            <a:normAutofit/>
          </a:bodyPr>
          <a:lstStyle/>
          <a:p>
            <a:pPr algn="ctr"/>
            <a:r>
              <a:rPr lang="he-IL" sz="4000" i="1" u="sng" dirty="0">
                <a:ln w="0"/>
                <a:solidFill>
                  <a:schemeClr val="accent1"/>
                </a:solidFill>
                <a:effectLst>
                  <a:outerShdw blurRad="38100" dist="19050" dir="2700000" algn="tl" rotWithShape="0">
                    <a:schemeClr val="dk1">
                      <a:alpha val="40000"/>
                    </a:schemeClr>
                  </a:outerShdw>
                </a:effectLst>
                <a:cs typeface="+mn-cs"/>
              </a:rPr>
              <a:t> שינויים מהותיים בספר החוקים של הליגה</a:t>
            </a:r>
            <a:endParaRPr lang="he-IL" sz="4000" i="1" u="sng" dirty="0">
              <a:solidFill>
                <a:schemeClr val="accent1"/>
              </a:solidFill>
            </a:endParaRPr>
          </a:p>
        </p:txBody>
      </p:sp>
      <p:sp>
        <p:nvSpPr>
          <p:cNvPr id="11" name="תיבת טקסט 7">
            <a:extLst>
              <a:ext uri="{FF2B5EF4-FFF2-40B4-BE49-F238E27FC236}">
                <a16:creationId xmlns:a16="http://schemas.microsoft.com/office/drawing/2014/main" id="{6700CA89-FE63-F417-31C6-751E122749B5}"/>
              </a:ext>
            </a:extLst>
          </p:cNvPr>
          <p:cNvSpPr txBox="1"/>
          <p:nvPr/>
        </p:nvSpPr>
        <p:spPr>
          <a:xfrm>
            <a:off x="147145" y="2025346"/>
            <a:ext cx="11897710" cy="4154984"/>
          </a:xfrm>
          <a:prstGeom prst="rect">
            <a:avLst/>
          </a:prstGeom>
          <a:noFill/>
        </p:spPr>
        <p:txBody>
          <a:bodyPr wrap="square" rtlCol="1">
            <a:spAutoFit/>
          </a:bodyPr>
          <a:lstStyle/>
          <a:p>
            <a:pPr marL="457200" indent="-457200">
              <a:buFont typeface="+mj-lt"/>
              <a:buAutoNum type="arabicPeriod"/>
            </a:pPr>
            <a:r>
              <a:rPr lang="he-IL" sz="2400" b="1" dirty="0">
                <a:highlight>
                  <a:srgbClr val="FFFFFF"/>
                </a:highlight>
                <a:latin typeface="Arial Nova" panose="020F0502020204030204" pitchFamily="34" charset="0"/>
              </a:rPr>
              <a:t>הוספת הקו האדום במרכז המגרש (1943-44):</a:t>
            </a:r>
            <a:br>
              <a:rPr lang="en-US" sz="2400" b="1" dirty="0">
                <a:highlight>
                  <a:srgbClr val="FFFFFF"/>
                </a:highlight>
                <a:latin typeface="Arial Nova" panose="020F0502020204030204" pitchFamily="34" charset="0"/>
              </a:rPr>
            </a:br>
            <a:r>
              <a:rPr lang="he-IL" sz="2400" dirty="0">
                <a:highlight>
                  <a:srgbClr val="FFFFFF"/>
                </a:highlight>
                <a:latin typeface="Arial Nova" panose="020F0502020204030204" pitchFamily="34" charset="0"/>
              </a:rPr>
              <a:t>חוק זה נועד כדי להגביר את קצב המשחק והוא נחשב לסימן חשוב של תחילת העידן המודרני בליגת ה </a:t>
            </a:r>
            <a:r>
              <a:rPr lang="en-US" sz="2400" dirty="0">
                <a:highlight>
                  <a:srgbClr val="FFFFFF"/>
                </a:highlight>
                <a:latin typeface="Arial Nova" panose="020F0502020204030204" pitchFamily="34" charset="0"/>
              </a:rPr>
              <a:t>NHL</a:t>
            </a:r>
            <a:r>
              <a:rPr lang="he-IL" sz="2400" dirty="0">
                <a:highlight>
                  <a:srgbClr val="FFFFFF"/>
                </a:highlight>
                <a:latin typeface="Arial Nova" panose="020F0502020204030204" pitchFamily="34" charset="0"/>
              </a:rPr>
              <a:t>. אנו רואים בבירור עלייה חדה בגרף בשנת 1945 בזמני העבירות, דבר היכול להצביע על קשר ישיר בין חוק זה לעלייה במספר העבירות במשחק.</a:t>
            </a:r>
          </a:p>
          <a:p>
            <a:pPr marL="457200" indent="-457200">
              <a:buFont typeface="+mj-lt"/>
              <a:buAutoNum type="arabicPeriod"/>
            </a:pPr>
            <a:r>
              <a:rPr lang="he-IL" sz="2400" b="1" dirty="0">
                <a:highlight>
                  <a:srgbClr val="FFFFFF"/>
                </a:highlight>
                <a:latin typeface="Arial Nova" panose="020F0502020204030204" pitchFamily="34" charset="0"/>
              </a:rPr>
              <a:t>שחקן המרצה עבירה מינורית יהיה רשאי לחזור למשחק כאשר הקבוצה היריבה הבקיעה (1956-57): </a:t>
            </a:r>
            <a:r>
              <a:rPr lang="he-IL" sz="2400" dirty="0">
                <a:highlight>
                  <a:srgbClr val="FFFFFF"/>
                </a:highlight>
                <a:latin typeface="Arial Nova" panose="020F0502020204030204" pitchFamily="34" charset="0"/>
              </a:rPr>
              <a:t>לאחר שנת 1955 אנו רואים ירידה ברורה ועקבית בזמני העבירה. חוק זה בא לידי ביטוי בבירור בהפחתה של זמני העבירה. </a:t>
            </a:r>
          </a:p>
          <a:p>
            <a:pPr marL="457200" indent="-457200">
              <a:buFont typeface="+mj-lt"/>
              <a:buAutoNum type="arabicPeriod"/>
            </a:pPr>
            <a:r>
              <a:rPr lang="he-IL" sz="2400" b="1" dirty="0">
                <a:highlight>
                  <a:srgbClr val="FFFFFF"/>
                </a:highlight>
                <a:latin typeface="Arial Nova" panose="020F0502020204030204" pitchFamily="34" charset="0"/>
              </a:rPr>
              <a:t>במקרי אלימות ,עבירה חמורה ואף הרחקה מהמשחק לשחקן אשר יזם בבירור את המקרה האלים (1976-77): </a:t>
            </a:r>
            <a:r>
              <a:rPr lang="he-IL" sz="2400" dirty="0">
                <a:highlight>
                  <a:srgbClr val="FFFFFF"/>
                </a:highlight>
                <a:latin typeface="Arial Nova" panose="020F0502020204030204" pitchFamily="34" charset="0"/>
              </a:rPr>
              <a:t>בכך אנו רואים בגרף עלייה של כיותר מ500 דקות עבירה בשנתיים שלאחר הכנסת החוק לתוקף. בכך אפשר להסיק על קשר ישיר מחוק זה לעלייה החדה.</a:t>
            </a:r>
            <a:endParaRPr lang="he-IL" sz="2400" b="1" dirty="0">
              <a:highlight>
                <a:srgbClr val="FFFFFF"/>
              </a:highlight>
              <a:latin typeface="Arial Nova" panose="020F0502020204030204" pitchFamily="34" charset="0"/>
            </a:endParaRPr>
          </a:p>
          <a:p>
            <a:pPr marL="457200" indent="-457200">
              <a:buFont typeface="+mj-lt"/>
              <a:buAutoNum type="arabicPeriod"/>
            </a:pPr>
            <a:endParaRPr lang="he-IL" sz="2400" b="1" dirty="0">
              <a:highlight>
                <a:srgbClr val="FFFFFF"/>
              </a:highlight>
              <a:latin typeface="Arial Nova" panose="020F0502020204030204" pitchFamily="34" charset="0"/>
            </a:endParaRPr>
          </a:p>
        </p:txBody>
      </p:sp>
    </p:spTree>
    <p:extLst>
      <p:ext uri="{BB962C8B-B14F-4D97-AF65-F5344CB8AC3E}">
        <p14:creationId xmlns:p14="http://schemas.microsoft.com/office/powerpoint/2010/main" val="612327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CD025F6A-5990-6490-3557-38B8E4A18DF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מציין מיקום תוכן 9">
            <a:extLst>
              <a:ext uri="{FF2B5EF4-FFF2-40B4-BE49-F238E27FC236}">
                <a16:creationId xmlns:a16="http://schemas.microsoft.com/office/drawing/2014/main" id="{760789CC-5C89-CC89-07FB-B8C897A6ED3E}"/>
              </a:ext>
            </a:extLst>
          </p:cNvPr>
          <p:cNvPicPr>
            <a:picLocks noGrp="1" noChangeAspect="1"/>
          </p:cNvPicPr>
          <p:nvPr>
            <p:ph idx="1"/>
          </p:nvPr>
        </p:nvPicPr>
        <p:blipFill>
          <a:blip r:embed="rId3"/>
          <a:stretch>
            <a:fillRect/>
          </a:stretch>
        </p:blipFill>
        <p:spPr>
          <a:xfrm>
            <a:off x="635062" y="1278649"/>
            <a:ext cx="10921875" cy="5336117"/>
          </a:xfrm>
        </p:spPr>
      </p:pic>
    </p:spTree>
    <p:extLst>
      <p:ext uri="{BB962C8B-B14F-4D97-AF65-F5344CB8AC3E}">
        <p14:creationId xmlns:p14="http://schemas.microsoft.com/office/powerpoint/2010/main" val="127116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3B3D2D46-FA19-A004-C53B-76A4ACC7C6CA}"/>
              </a:ext>
            </a:extLst>
          </p:cNvPr>
          <p:cNvPicPr>
            <a:picLocks noChangeAspect="1"/>
          </p:cNvPicPr>
          <p:nvPr/>
        </p:nvPicPr>
        <p:blipFill>
          <a:blip r:embed="rId2"/>
          <a:stretch>
            <a:fillRect/>
          </a:stretch>
        </p:blipFill>
        <p:spPr>
          <a:xfrm>
            <a:off x="0" y="-83884"/>
            <a:ext cx="12192000" cy="1152144"/>
          </a:xfrm>
          <a:prstGeom prst="rect">
            <a:avLst/>
          </a:prstGeom>
        </p:spPr>
      </p:pic>
      <p:sp>
        <p:nvSpPr>
          <p:cNvPr id="7" name="כותרת 1">
            <a:extLst>
              <a:ext uri="{FF2B5EF4-FFF2-40B4-BE49-F238E27FC236}">
                <a16:creationId xmlns:a16="http://schemas.microsoft.com/office/drawing/2014/main" id="{A67F1306-1FF9-274D-BAEB-47914874E8E1}"/>
              </a:ext>
            </a:extLst>
          </p:cNvPr>
          <p:cNvSpPr>
            <a:spLocks noGrp="1"/>
          </p:cNvSpPr>
          <p:nvPr>
            <p:ph type="title"/>
          </p:nvPr>
        </p:nvSpPr>
        <p:spPr>
          <a:xfrm>
            <a:off x="838200" y="1069318"/>
            <a:ext cx="10515600" cy="1325563"/>
          </a:xfrm>
        </p:spPr>
        <p:txBody>
          <a:bodyPr/>
          <a:lstStyle/>
          <a:p>
            <a:pPr algn="ctr"/>
            <a:r>
              <a:rPr lang="he-IL" i="1" u="sng" dirty="0">
                <a:ln w="0"/>
                <a:solidFill>
                  <a:schemeClr val="accent1"/>
                </a:solidFill>
                <a:effectLst>
                  <a:outerShdw blurRad="38100" dist="19050" dir="2700000" algn="tl" rotWithShape="0">
                    <a:schemeClr val="dk1">
                      <a:alpha val="40000"/>
                    </a:schemeClr>
                  </a:outerShdw>
                </a:effectLst>
                <a:cs typeface="+mn-cs"/>
              </a:rPr>
              <a:t>השינויים בגובה ובמשקל השחקנים</a:t>
            </a:r>
            <a:endParaRPr lang="he-IL" i="1" u="sng" dirty="0">
              <a:solidFill>
                <a:schemeClr val="accent1"/>
              </a:solidFill>
            </a:endParaRPr>
          </a:p>
        </p:txBody>
      </p:sp>
      <p:sp>
        <p:nvSpPr>
          <p:cNvPr id="10" name="תיבת טקסט 7">
            <a:extLst>
              <a:ext uri="{FF2B5EF4-FFF2-40B4-BE49-F238E27FC236}">
                <a16:creationId xmlns:a16="http://schemas.microsoft.com/office/drawing/2014/main" id="{0933BDF2-A22A-4953-8769-03E6FCB5611A}"/>
              </a:ext>
            </a:extLst>
          </p:cNvPr>
          <p:cNvSpPr txBox="1"/>
          <p:nvPr/>
        </p:nvSpPr>
        <p:spPr>
          <a:xfrm>
            <a:off x="0" y="2462784"/>
            <a:ext cx="12039600" cy="3108543"/>
          </a:xfrm>
          <a:prstGeom prst="rect">
            <a:avLst/>
          </a:prstGeom>
          <a:noFill/>
        </p:spPr>
        <p:txBody>
          <a:bodyPr wrap="square" rtlCol="1">
            <a:spAutoFit/>
          </a:bodyPr>
          <a:lstStyle/>
          <a:p>
            <a:r>
              <a:rPr lang="he-IL" sz="2800" b="0" i="0" dirty="0">
                <a:effectLst/>
                <a:highlight>
                  <a:srgbClr val="FFFFFF"/>
                </a:highlight>
                <a:latin typeface="Assistant" panose="020F0502020204030204" pitchFamily="2" charset="-79"/>
                <a:cs typeface="Assistant" panose="020F0502020204030204" pitchFamily="2" charset="-79"/>
              </a:rPr>
              <a:t>הגרף מסמל את השינויים בגובה ובמשקל הממוצע של שחקני ההוקי במהלך ההיסטוריה של הליגה.</a:t>
            </a:r>
            <a:r>
              <a:rPr lang="he-IL" sz="2800" dirty="0">
                <a:highlight>
                  <a:srgbClr val="FFFFFF"/>
                </a:highlight>
                <a:latin typeface="Assistant" panose="020F0502020204030204" pitchFamily="2" charset="-79"/>
                <a:cs typeface="Assistant" panose="020F0502020204030204" pitchFamily="2" charset="-79"/>
              </a:rPr>
              <a:t> לפנינו שתי עקומות, העקומה הכתומה מייצגת את משקל השחקן</a:t>
            </a:r>
          </a:p>
          <a:p>
            <a:r>
              <a:rPr lang="he-IL" sz="2800" dirty="0">
                <a:highlight>
                  <a:srgbClr val="FFFFFF"/>
                </a:highlight>
                <a:latin typeface="Assistant" panose="020F0502020204030204" pitchFamily="2" charset="-79"/>
                <a:cs typeface="Assistant" panose="020F0502020204030204" pitchFamily="2" charset="-79"/>
              </a:rPr>
              <a:t>הממוצע בשנה ביחידות פאונד (</a:t>
            </a:r>
            <a:r>
              <a:rPr lang="en-US" sz="2800" dirty="0" err="1">
                <a:highlight>
                  <a:srgbClr val="FFFFFF"/>
                </a:highlight>
                <a:latin typeface="Assistant" panose="020F0502020204030204" pitchFamily="2" charset="-79"/>
                <a:cs typeface="Assistant" panose="020F0502020204030204" pitchFamily="2" charset="-79"/>
              </a:rPr>
              <a:t>lbs</a:t>
            </a:r>
            <a:r>
              <a:rPr lang="he-IL" sz="2800" dirty="0">
                <a:highlight>
                  <a:srgbClr val="FFFFFF"/>
                </a:highlight>
                <a:latin typeface="Assistant" panose="020F0502020204030204" pitchFamily="2" charset="-79"/>
                <a:cs typeface="Assistant" panose="020F0502020204030204" pitchFamily="2" charset="-79"/>
              </a:rPr>
              <a:t>), בעוד שהעקומה הכחולה מייצגת את גובה השחקן הממוצע ביחידות </a:t>
            </a:r>
            <a:r>
              <a:rPr lang="he-IL" sz="2800" dirty="0" err="1">
                <a:highlight>
                  <a:srgbClr val="FFFFFF"/>
                </a:highlight>
                <a:latin typeface="Assistant" panose="020F0502020204030204" pitchFamily="2" charset="-79"/>
                <a:cs typeface="Assistant" panose="020F0502020204030204" pitchFamily="2" charset="-79"/>
              </a:rPr>
              <a:t>אינץ</a:t>
            </a:r>
            <a:r>
              <a:rPr lang="he-IL" sz="2800" dirty="0">
                <a:highlight>
                  <a:srgbClr val="FFFFFF"/>
                </a:highlight>
                <a:latin typeface="Assistant" panose="020F0502020204030204" pitchFamily="2" charset="-79"/>
                <a:cs typeface="Assistant" panose="020F0502020204030204" pitchFamily="2" charset="-79"/>
              </a:rPr>
              <a:t>'.</a:t>
            </a:r>
            <a:endParaRPr lang="he-IL" sz="2800" b="0" i="0" dirty="0">
              <a:effectLst/>
              <a:highlight>
                <a:srgbClr val="FFFFFF"/>
              </a:highlight>
              <a:latin typeface="Assistant" panose="020F0502020204030204" pitchFamily="2" charset="-79"/>
              <a:cs typeface="Assistant" panose="020F0502020204030204" pitchFamily="2" charset="-79"/>
            </a:endParaRPr>
          </a:p>
          <a:p>
            <a:r>
              <a:rPr lang="he-IL" sz="2800" b="0" i="0" dirty="0">
                <a:effectLst/>
                <a:highlight>
                  <a:srgbClr val="FFFFFF"/>
                </a:highlight>
                <a:latin typeface="Assistant" panose="020F0502020204030204" pitchFamily="2" charset="-79"/>
                <a:cs typeface="Assistant" panose="020F0502020204030204" pitchFamily="2" charset="-79"/>
              </a:rPr>
              <a:t>השינויי</a:t>
            </a:r>
            <a:r>
              <a:rPr lang="he-IL" sz="2800" dirty="0">
                <a:highlight>
                  <a:srgbClr val="FFFFFF"/>
                </a:highlight>
                <a:latin typeface="Assistant" panose="020F0502020204030204" pitchFamily="2" charset="-79"/>
                <a:cs typeface="Assistant" panose="020F0502020204030204" pitchFamily="2" charset="-79"/>
              </a:rPr>
              <a:t>ם בעקומות אלו יכולים להיות מושפעים מגורמים כמו מתן משקל שונה לתכונות הגובה והמשקל כתנאי לכניסה לליגה, שינויים בתזונה ובאורח החיים של השחקנים וכדומה.</a:t>
            </a:r>
            <a:endParaRPr lang="he-IL" sz="2800" b="0" i="0" dirty="0">
              <a:effectLst/>
              <a:highlight>
                <a:srgbClr val="FFFFFF"/>
              </a:highlight>
              <a:latin typeface="Assistant" panose="020F0502020204030204" pitchFamily="2" charset="-79"/>
              <a:cs typeface="Assistant" panose="020F0502020204030204" pitchFamily="2" charset="-79"/>
            </a:endParaRPr>
          </a:p>
          <a:p>
            <a:endParaRPr lang="he-IL" sz="2800" b="0" i="0" dirty="0">
              <a:effectLst/>
              <a:highlight>
                <a:srgbClr val="FFFFFF"/>
              </a:highlight>
              <a:latin typeface="Assistant" panose="020F0502020204030204" pitchFamily="2" charset="-79"/>
              <a:cs typeface="Assistant" panose="020F0502020204030204" pitchFamily="2" charset="-79"/>
            </a:endParaRPr>
          </a:p>
        </p:txBody>
      </p:sp>
    </p:spTree>
    <p:extLst>
      <p:ext uri="{BB962C8B-B14F-4D97-AF65-F5344CB8AC3E}">
        <p14:creationId xmlns:p14="http://schemas.microsoft.com/office/powerpoint/2010/main" val="9813311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כותרת 1">
            <a:extLst>
              <a:ext uri="{FF2B5EF4-FFF2-40B4-BE49-F238E27FC236}">
                <a16:creationId xmlns:a16="http://schemas.microsoft.com/office/drawing/2014/main" id="{5E481C32-3361-017D-D1BF-9D2F09F62FA6}"/>
              </a:ext>
            </a:extLst>
          </p:cNvPr>
          <p:cNvSpPr>
            <a:spLocks noGrp="1"/>
          </p:cNvSpPr>
          <p:nvPr>
            <p:ph type="title"/>
          </p:nvPr>
        </p:nvSpPr>
        <p:spPr>
          <a:xfrm>
            <a:off x="922282" y="931515"/>
            <a:ext cx="10515600" cy="1325563"/>
          </a:xfrm>
        </p:spPr>
        <p:txBody>
          <a:bodyPr/>
          <a:lstStyle/>
          <a:p>
            <a:pPr algn="ctr"/>
            <a:r>
              <a:rPr lang="he-IL" i="1" u="sng" dirty="0">
                <a:ln w="0"/>
                <a:solidFill>
                  <a:schemeClr val="accent1"/>
                </a:solidFill>
                <a:effectLst>
                  <a:outerShdw blurRad="38100" dist="19050" dir="2700000" algn="tl" rotWithShape="0">
                    <a:schemeClr val="dk1">
                      <a:alpha val="40000"/>
                    </a:schemeClr>
                  </a:outerShdw>
                </a:effectLst>
                <a:cs typeface="+mn-cs"/>
              </a:rPr>
              <a:t>ניתוח הגרף</a:t>
            </a:r>
            <a:endParaRPr lang="he-IL" i="1" u="sng" dirty="0">
              <a:solidFill>
                <a:schemeClr val="accent1"/>
              </a:solidFill>
            </a:endParaRPr>
          </a:p>
        </p:txBody>
      </p:sp>
      <p:sp>
        <p:nvSpPr>
          <p:cNvPr id="7" name="תיבת טקסט 7">
            <a:extLst>
              <a:ext uri="{FF2B5EF4-FFF2-40B4-BE49-F238E27FC236}">
                <a16:creationId xmlns:a16="http://schemas.microsoft.com/office/drawing/2014/main" id="{610A07ED-C9CD-5F34-1CF5-535D8CD4423D}"/>
              </a:ext>
            </a:extLst>
          </p:cNvPr>
          <p:cNvSpPr txBox="1"/>
          <p:nvPr/>
        </p:nvSpPr>
        <p:spPr>
          <a:xfrm>
            <a:off x="126124" y="2036448"/>
            <a:ext cx="11897710" cy="4524315"/>
          </a:xfrm>
          <a:prstGeom prst="rect">
            <a:avLst/>
          </a:prstGeom>
          <a:noFill/>
        </p:spPr>
        <p:txBody>
          <a:bodyPr wrap="square" rtlCol="1">
            <a:spAutoFit/>
          </a:bodyPr>
          <a:lstStyle/>
          <a:p>
            <a:pPr marL="342900" indent="-342900">
              <a:buFontTx/>
              <a:buChar char="-"/>
            </a:pPr>
            <a:r>
              <a:rPr lang="he-IL" sz="2400" b="0" i="0" dirty="0">
                <a:effectLst/>
                <a:highlight>
                  <a:srgbClr val="FFFFFF"/>
                </a:highlight>
                <a:latin typeface="Assistant" panose="020F0502020204030204" pitchFamily="2" charset="-79"/>
              </a:rPr>
              <a:t>ישנה עליה ברורה בשני המדדים, המשקל והגובה, מתחילת המאה עד תחילת שנות ה-2000,</a:t>
            </a:r>
          </a:p>
          <a:p>
            <a:r>
              <a:rPr lang="he-IL" sz="2400" dirty="0">
                <a:highlight>
                  <a:srgbClr val="FFFFFF"/>
                </a:highlight>
                <a:latin typeface="Assistant" panose="020F0502020204030204" pitchFamily="2" charset="-79"/>
              </a:rPr>
              <a:t>   </a:t>
            </a:r>
            <a:r>
              <a:rPr lang="he-IL" sz="2400" b="0" i="0" dirty="0">
                <a:effectLst/>
                <a:highlight>
                  <a:srgbClr val="FFFFFF"/>
                </a:highlight>
                <a:latin typeface="Assistant" panose="020F0502020204030204" pitchFamily="2" charset="-79"/>
              </a:rPr>
              <a:t> דבר המצביע על נטייה עקבית לשחקנים מאסיביים יותר, לאורך ההיסטוריה של הליגה.</a:t>
            </a:r>
          </a:p>
          <a:p>
            <a:endParaRPr lang="he-IL" sz="2400" b="0" i="0" dirty="0">
              <a:effectLst/>
              <a:highlight>
                <a:srgbClr val="FFFFFF"/>
              </a:highlight>
              <a:latin typeface="Assistant" panose="020F0502020204030204" pitchFamily="2" charset="-79"/>
            </a:endParaRPr>
          </a:p>
          <a:p>
            <a:pPr marL="342900" indent="-342900">
              <a:buFontTx/>
              <a:buChar char="-"/>
            </a:pPr>
            <a:r>
              <a:rPr lang="he-IL" sz="2400" b="0" i="0" dirty="0">
                <a:effectLst/>
                <a:highlight>
                  <a:srgbClr val="FFFFFF"/>
                </a:highlight>
                <a:latin typeface="Assistant" panose="020F0502020204030204" pitchFamily="2" charset="-79"/>
              </a:rPr>
              <a:t>שיא העלייה במשקל וגובה השחקנים כאחד היה בשנות ה-90 המאוחרות עד</a:t>
            </a:r>
          </a:p>
          <a:p>
            <a:r>
              <a:rPr lang="he-IL" sz="2400" b="0" i="0" dirty="0">
                <a:effectLst/>
                <a:highlight>
                  <a:srgbClr val="FFFFFF"/>
                </a:highlight>
                <a:latin typeface="Assistant" panose="020F0502020204030204" pitchFamily="2" charset="-79"/>
              </a:rPr>
              <a:t>    תחילת שנות ה-2000. </a:t>
            </a:r>
            <a:r>
              <a:rPr lang="he-IL" sz="2400" dirty="0">
                <a:highlight>
                  <a:srgbClr val="FFFFFF"/>
                </a:highlight>
                <a:latin typeface="Assistant" panose="020F0502020204030204" pitchFamily="2" charset="-79"/>
              </a:rPr>
              <a:t>עלייה מקבילה זו והסנכרון ביניהם </a:t>
            </a:r>
            <a:r>
              <a:rPr lang="he-IL" sz="2400" b="0" i="0" dirty="0">
                <a:effectLst/>
                <a:highlight>
                  <a:srgbClr val="FFFFFF"/>
                </a:highlight>
                <a:latin typeface="Assistant" panose="020F0502020204030204" pitchFamily="2" charset="-79"/>
              </a:rPr>
              <a:t>מחזקת את הקשר בין שני התכונות</a:t>
            </a:r>
          </a:p>
          <a:p>
            <a:r>
              <a:rPr lang="he-IL" sz="2400" b="0" i="0" dirty="0">
                <a:effectLst/>
                <a:highlight>
                  <a:srgbClr val="FFFFFF"/>
                </a:highlight>
                <a:latin typeface="Assistant" panose="020F0502020204030204" pitchFamily="2" charset="-79"/>
              </a:rPr>
              <a:t>    והשפעתם אחד על השני.</a:t>
            </a:r>
          </a:p>
          <a:p>
            <a:endParaRPr lang="he-IL" sz="2400" b="0" i="0" dirty="0">
              <a:effectLst/>
              <a:highlight>
                <a:srgbClr val="FFFFFF"/>
              </a:highlight>
              <a:latin typeface="Assistant" panose="020F0502020204030204" pitchFamily="2" charset="-79"/>
            </a:endParaRPr>
          </a:p>
          <a:p>
            <a:pPr marL="342900" indent="-342900">
              <a:buFontTx/>
              <a:buChar char="-"/>
            </a:pPr>
            <a:r>
              <a:rPr lang="he-IL" sz="2400" b="0" i="0" dirty="0">
                <a:effectLst/>
                <a:highlight>
                  <a:srgbClr val="FFFFFF"/>
                </a:highlight>
                <a:latin typeface="Assistant" panose="020F0502020204030204" pitchFamily="2" charset="-79"/>
              </a:rPr>
              <a:t>גובה שחקן ממוצע עלה מ-69 אינץ' בתחילת המאה ה -20  ל-73 אינץ' בתחילת שנות ה-2000.</a:t>
            </a:r>
            <a:br>
              <a:rPr lang="en-US" sz="2400" b="0" i="0" dirty="0">
                <a:effectLst/>
                <a:highlight>
                  <a:srgbClr val="FFFFFF"/>
                </a:highlight>
                <a:latin typeface="Assistant" panose="020F0502020204030204" pitchFamily="2" charset="-79"/>
              </a:rPr>
            </a:br>
            <a:r>
              <a:rPr lang="he-IL" sz="2400" b="0" i="0" dirty="0">
                <a:effectLst/>
                <a:highlight>
                  <a:srgbClr val="FFFFFF"/>
                </a:highlight>
                <a:latin typeface="Assistant" panose="020F0502020204030204" pitchFamily="2" charset="-79"/>
              </a:rPr>
              <a:t>עלייה של 4 אינץ' במהלך המאה. משקל שחקן ממוצע עלה מ- 170 פאונד בעשור הראשון של המאה ה-20 </a:t>
            </a:r>
            <a:r>
              <a:rPr lang="he-IL" sz="2400" b="0" i="0" dirty="0" err="1">
                <a:effectLst/>
                <a:highlight>
                  <a:srgbClr val="FFFFFF"/>
                </a:highlight>
                <a:latin typeface="Assistant" panose="020F0502020204030204" pitchFamily="2" charset="-79"/>
              </a:rPr>
              <a:t>לכ</a:t>
            </a:r>
            <a:r>
              <a:rPr lang="he-IL" sz="2400" b="0" i="0" dirty="0">
                <a:effectLst/>
                <a:highlight>
                  <a:srgbClr val="FFFFFF"/>
                </a:highlight>
                <a:latin typeface="Assistant" panose="020F0502020204030204" pitchFamily="2" charset="-79"/>
              </a:rPr>
              <a:t> 205 פאונד עד תחילת שנות ה-2000, עלייה של כ-35 פאונד .</a:t>
            </a:r>
            <a:endParaRPr lang="he-IL" sz="2400" dirty="0">
              <a:highlight>
                <a:srgbClr val="FFFFFF"/>
              </a:highlight>
              <a:latin typeface="Assistant" panose="020F0502020204030204" pitchFamily="2" charset="-79"/>
            </a:endParaRPr>
          </a:p>
          <a:p>
            <a:endParaRPr lang="he-IL" sz="2400" dirty="0">
              <a:highlight>
                <a:srgbClr val="FFFFFF"/>
              </a:highlight>
              <a:latin typeface="Assistant" panose="020F0502020204030204" pitchFamily="2" charset="-79"/>
            </a:endParaRPr>
          </a:p>
          <a:p>
            <a:endParaRPr lang="he-IL" sz="2400" b="0" i="0" dirty="0">
              <a:effectLst/>
              <a:highlight>
                <a:srgbClr val="FFFFFF"/>
              </a:highlight>
              <a:latin typeface="Assistant" panose="020F0502020204030204" pitchFamily="2" charset="-79"/>
            </a:endParaRPr>
          </a:p>
        </p:txBody>
      </p:sp>
      <p:pic>
        <p:nvPicPr>
          <p:cNvPr id="8" name="תמונה 5">
            <a:extLst>
              <a:ext uri="{FF2B5EF4-FFF2-40B4-BE49-F238E27FC236}">
                <a16:creationId xmlns:a16="http://schemas.microsoft.com/office/drawing/2014/main" id="{5CA1352E-0448-3D82-BC51-82FA377564F5}"/>
              </a:ext>
            </a:extLst>
          </p:cNvPr>
          <p:cNvPicPr>
            <a:picLocks noChangeAspect="1"/>
          </p:cNvPicPr>
          <p:nvPr/>
        </p:nvPicPr>
        <p:blipFill>
          <a:blip r:embed="rId2"/>
          <a:stretch>
            <a:fillRect/>
          </a:stretch>
        </p:blipFill>
        <p:spPr>
          <a:xfrm>
            <a:off x="0" y="0"/>
            <a:ext cx="12192000" cy="1152144"/>
          </a:xfrm>
          <a:prstGeom prst="rect">
            <a:avLst/>
          </a:prstGeom>
        </p:spPr>
      </p:pic>
    </p:spTree>
    <p:extLst>
      <p:ext uri="{BB962C8B-B14F-4D97-AF65-F5344CB8AC3E}">
        <p14:creationId xmlns:p14="http://schemas.microsoft.com/office/powerpoint/2010/main" val="1931780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45EADFAC-73CB-7A59-9CDE-0BE310831FC1}"/>
              </a:ext>
            </a:extLst>
          </p:cNvPr>
          <p:cNvSpPr>
            <a:spLocks noGrp="1"/>
          </p:cNvSpPr>
          <p:nvPr>
            <p:ph idx="1"/>
          </p:nvPr>
        </p:nvSpPr>
        <p:spPr>
          <a:xfrm>
            <a:off x="194441" y="2257078"/>
            <a:ext cx="11803117" cy="4430109"/>
          </a:xfrm>
        </p:spPr>
        <p:txBody>
          <a:bodyPr>
            <a:normAutofit/>
          </a:bodyPr>
          <a:lstStyle/>
          <a:p>
            <a:pPr marL="0" indent="0">
              <a:buNone/>
            </a:pPr>
            <a:r>
              <a:rPr lang="he-IL" dirty="0"/>
              <a:t>על פי הגרפים שלפיננו קיים קשר בין שינוי גובה ומשקל השחקנים לבין הזמן הממוצע של דקות העבירה במשך השנים.</a:t>
            </a:r>
          </a:p>
          <a:p>
            <a:pPr>
              <a:buFontTx/>
              <a:buChar char="-"/>
            </a:pPr>
            <a:r>
              <a:rPr lang="he-IL" dirty="0"/>
              <a:t>עלייה מקבילית, בשני הגרפים חלה עלייה ברורה מתחילת שנות ה-1900 עד לסביבות שנות ה-80 וה-90 , כאשר שחקנים הפכו לגבוהים ומאסיביים יותר כך גם   זמני העבירה התארכו.</a:t>
            </a:r>
          </a:p>
          <a:p>
            <a:pPr>
              <a:buFontTx/>
              <a:buChar char="-"/>
            </a:pPr>
            <a:r>
              <a:rPr lang="he-IL" dirty="0"/>
              <a:t>השיא בגודל השחקנים (משקל וגובה) הוא בסביבות שנות ה-90 ובתחילת שנות ה</a:t>
            </a:r>
            <a:br>
              <a:rPr lang="en-US" dirty="0"/>
            </a:br>
            <a:r>
              <a:rPr lang="he-IL" dirty="0"/>
              <a:t>2000. הדבר תואם לשיא של זמני העבירה שחלים בסביבות שנות ה-80 וה-90. ישנה אי תאימות זניחה אך המגמה דומה</a:t>
            </a:r>
          </a:p>
        </p:txBody>
      </p:sp>
      <p:pic>
        <p:nvPicPr>
          <p:cNvPr id="4" name="תמונה 3">
            <a:extLst>
              <a:ext uri="{FF2B5EF4-FFF2-40B4-BE49-F238E27FC236}">
                <a16:creationId xmlns:a16="http://schemas.microsoft.com/office/drawing/2014/main" id="{E5046682-DEC0-A60F-884C-6D0DC54FB73F}"/>
              </a:ext>
            </a:extLst>
          </p:cNvPr>
          <p:cNvPicPr>
            <a:picLocks noChangeAspect="1"/>
          </p:cNvPicPr>
          <p:nvPr/>
        </p:nvPicPr>
        <p:blipFill>
          <a:blip r:embed="rId2"/>
          <a:stretch>
            <a:fillRect/>
          </a:stretch>
        </p:blipFill>
        <p:spPr>
          <a:xfrm>
            <a:off x="0" y="-83884"/>
            <a:ext cx="12192000" cy="1152144"/>
          </a:xfrm>
          <a:prstGeom prst="rect">
            <a:avLst/>
          </a:prstGeom>
        </p:spPr>
      </p:pic>
      <p:sp>
        <p:nvSpPr>
          <p:cNvPr id="7" name="כותרת 1">
            <a:extLst>
              <a:ext uri="{FF2B5EF4-FFF2-40B4-BE49-F238E27FC236}">
                <a16:creationId xmlns:a16="http://schemas.microsoft.com/office/drawing/2014/main" id="{0EB8A830-998B-E6FC-5E8C-07E075B43258}"/>
              </a:ext>
            </a:extLst>
          </p:cNvPr>
          <p:cNvSpPr>
            <a:spLocks noGrp="1"/>
          </p:cNvSpPr>
          <p:nvPr>
            <p:ph type="title"/>
          </p:nvPr>
        </p:nvSpPr>
        <p:spPr>
          <a:xfrm>
            <a:off x="922282" y="931515"/>
            <a:ext cx="10515600" cy="1325563"/>
          </a:xfrm>
        </p:spPr>
        <p:txBody>
          <a:bodyPr>
            <a:normAutofit/>
          </a:bodyPr>
          <a:lstStyle/>
          <a:p>
            <a:pPr algn="ctr"/>
            <a:r>
              <a:rPr lang="he-IL" sz="4000" i="1" u="sng" dirty="0">
                <a:ln w="0"/>
                <a:solidFill>
                  <a:schemeClr val="accent1"/>
                </a:solidFill>
                <a:effectLst>
                  <a:outerShdw blurRad="38100" dist="19050" dir="2700000" algn="tl" rotWithShape="0">
                    <a:schemeClr val="dk1">
                      <a:alpha val="40000"/>
                    </a:schemeClr>
                  </a:outerShdw>
                </a:effectLst>
                <a:cs typeface="+mn-cs"/>
              </a:rPr>
              <a:t>הקשר בין המבנה הפיזי של השחקנים לזמני המשחק המושקעים בעבירות</a:t>
            </a:r>
            <a:endParaRPr lang="he-IL" sz="4000" i="1" u="sng" dirty="0">
              <a:solidFill>
                <a:schemeClr val="accent1"/>
              </a:solidFill>
            </a:endParaRPr>
          </a:p>
        </p:txBody>
      </p:sp>
    </p:spTree>
    <p:extLst>
      <p:ext uri="{BB962C8B-B14F-4D97-AF65-F5344CB8AC3E}">
        <p14:creationId xmlns:p14="http://schemas.microsoft.com/office/powerpoint/2010/main" val="28223846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כותרת 1">
            <a:extLst>
              <a:ext uri="{FF2B5EF4-FFF2-40B4-BE49-F238E27FC236}">
                <a16:creationId xmlns:a16="http://schemas.microsoft.com/office/drawing/2014/main" id="{5E481C32-3361-017D-D1BF-9D2F09F62FA6}"/>
              </a:ext>
            </a:extLst>
          </p:cNvPr>
          <p:cNvSpPr>
            <a:spLocks noGrp="1"/>
          </p:cNvSpPr>
          <p:nvPr>
            <p:ph type="title"/>
          </p:nvPr>
        </p:nvSpPr>
        <p:spPr>
          <a:xfrm>
            <a:off x="922282" y="931515"/>
            <a:ext cx="10515600" cy="1325563"/>
          </a:xfrm>
        </p:spPr>
        <p:txBody>
          <a:bodyPr/>
          <a:lstStyle/>
          <a:p>
            <a:pPr algn="ctr"/>
            <a:r>
              <a:rPr lang="he-IL" i="1" u="sng">
                <a:ln w="0"/>
                <a:solidFill>
                  <a:schemeClr val="accent1"/>
                </a:solidFill>
                <a:effectLst>
                  <a:outerShdw blurRad="38100" dist="19050" dir="2700000" algn="tl" rotWithShape="0">
                    <a:schemeClr val="dk1">
                      <a:alpha val="40000"/>
                    </a:schemeClr>
                  </a:outerShdw>
                </a:effectLst>
                <a:cs typeface="+mn-cs"/>
              </a:rPr>
              <a:t>מסקנות המחקר</a:t>
            </a:r>
            <a:endParaRPr lang="he-IL" i="1" u="sng" dirty="0">
              <a:solidFill>
                <a:schemeClr val="accent1"/>
              </a:solidFill>
            </a:endParaRPr>
          </a:p>
        </p:txBody>
      </p:sp>
      <p:sp>
        <p:nvSpPr>
          <p:cNvPr id="7" name="תיבת טקסט 7">
            <a:extLst>
              <a:ext uri="{FF2B5EF4-FFF2-40B4-BE49-F238E27FC236}">
                <a16:creationId xmlns:a16="http://schemas.microsoft.com/office/drawing/2014/main" id="{610A07ED-C9CD-5F34-1CF5-535D8CD4423D}"/>
              </a:ext>
            </a:extLst>
          </p:cNvPr>
          <p:cNvSpPr txBox="1"/>
          <p:nvPr/>
        </p:nvSpPr>
        <p:spPr>
          <a:xfrm>
            <a:off x="527776" y="2193070"/>
            <a:ext cx="11304612" cy="2677656"/>
          </a:xfrm>
          <a:prstGeom prst="rect">
            <a:avLst/>
          </a:prstGeom>
          <a:noFill/>
        </p:spPr>
        <p:txBody>
          <a:bodyPr wrap="square" rtlCol="1">
            <a:spAutoFit/>
          </a:bodyPr>
          <a:lstStyle/>
          <a:p>
            <a:r>
              <a:rPr lang="he-IL" sz="2400" dirty="0">
                <a:highlight>
                  <a:srgbClr val="FFFFFF"/>
                </a:highlight>
                <a:latin typeface="Assistant" panose="020F0502020204030204" pitchFamily="2" charset="-79"/>
              </a:rPr>
              <a:t>ליגת ההוקי הלאומית נוסדה לפני כמאה שנה ובמהלך ההיסטוריה הארוכה שלה עברה שינויים רבים. בין אם בחוקים וכללים רשמיים ששונו ועד למבנה הפיזי של השחקנים עצמם.</a:t>
            </a:r>
          </a:p>
          <a:p>
            <a:r>
              <a:rPr lang="he-IL" sz="2400" dirty="0">
                <a:highlight>
                  <a:srgbClr val="FFFFFF"/>
                </a:highlight>
                <a:latin typeface="Assistant" panose="020F0502020204030204" pitchFamily="2" charset="-79"/>
              </a:rPr>
              <a:t>הראנו שגורמים אלו משפיעים במידה ניכרת על אופי המשחק והדינמיקה בין השחקנים.</a:t>
            </a:r>
          </a:p>
          <a:p>
            <a:r>
              <a:rPr lang="he-IL" sz="2400" dirty="0">
                <a:highlight>
                  <a:srgbClr val="FFFFFF"/>
                </a:highlight>
                <a:latin typeface="Assistant" panose="020F0502020204030204" pitchFamily="2" charset="-79"/>
              </a:rPr>
              <a:t>הצגנו השפעות אלו בעזרת </a:t>
            </a:r>
            <a:r>
              <a:rPr lang="he-IL" sz="2400" b="0" i="0" dirty="0">
                <a:effectLst/>
                <a:highlight>
                  <a:srgbClr val="FFFFFF"/>
                </a:highlight>
                <a:latin typeface="Assistant" panose="020F0502020204030204" pitchFamily="2" charset="-79"/>
              </a:rPr>
              <a:t>הסתכלות על ממוצע זמן העבירות במשחק </a:t>
            </a:r>
          </a:p>
          <a:p>
            <a:r>
              <a:rPr lang="he-IL" sz="2400" b="0" i="0" dirty="0">
                <a:effectLst/>
                <a:highlight>
                  <a:srgbClr val="FFFFFF"/>
                </a:highlight>
                <a:latin typeface="Assistant" panose="020F0502020204030204" pitchFamily="2" charset="-79"/>
              </a:rPr>
              <a:t>והראנו שיש קשר ישיר בין השינויים בחוקי המשחק ובמבנה הפיזי של שחקני ההוקי לבין כמות הזמן במשחק שמנוצלת לטובת עבירות ועונשים.</a:t>
            </a:r>
            <a:endParaRPr lang="he-IL" sz="2400" dirty="0">
              <a:highlight>
                <a:srgbClr val="FFFFFF"/>
              </a:highlight>
              <a:latin typeface="Assistant" panose="020F0502020204030204" pitchFamily="2" charset="-79"/>
            </a:endParaRPr>
          </a:p>
          <a:p>
            <a:endParaRPr lang="he-IL" sz="2400" b="0" i="0" dirty="0">
              <a:effectLst/>
              <a:highlight>
                <a:srgbClr val="FFFFFF"/>
              </a:highlight>
              <a:latin typeface="Assistant" panose="020F0502020204030204" pitchFamily="2" charset="-79"/>
            </a:endParaRPr>
          </a:p>
        </p:txBody>
      </p:sp>
      <p:pic>
        <p:nvPicPr>
          <p:cNvPr id="8" name="תמונה 5">
            <a:extLst>
              <a:ext uri="{FF2B5EF4-FFF2-40B4-BE49-F238E27FC236}">
                <a16:creationId xmlns:a16="http://schemas.microsoft.com/office/drawing/2014/main" id="{5CA1352E-0448-3D82-BC51-82FA377564F5}"/>
              </a:ext>
            </a:extLst>
          </p:cNvPr>
          <p:cNvPicPr>
            <a:picLocks noChangeAspect="1"/>
          </p:cNvPicPr>
          <p:nvPr/>
        </p:nvPicPr>
        <p:blipFill>
          <a:blip r:embed="rId2"/>
          <a:stretch>
            <a:fillRect/>
          </a:stretch>
        </p:blipFill>
        <p:spPr>
          <a:xfrm>
            <a:off x="0" y="0"/>
            <a:ext cx="12192000" cy="1152144"/>
          </a:xfrm>
          <a:prstGeom prst="rect">
            <a:avLst/>
          </a:prstGeom>
        </p:spPr>
      </p:pic>
    </p:spTree>
    <p:extLst>
      <p:ext uri="{BB962C8B-B14F-4D97-AF65-F5344CB8AC3E}">
        <p14:creationId xmlns:p14="http://schemas.microsoft.com/office/powerpoint/2010/main" val="1390607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EAD6D876-F12A-144B-90DE-140CF191055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תיבת טקסט 6">
            <a:extLst>
              <a:ext uri="{FF2B5EF4-FFF2-40B4-BE49-F238E27FC236}">
                <a16:creationId xmlns:a16="http://schemas.microsoft.com/office/drawing/2014/main" id="{FA87E23A-4B24-3664-2328-A6E81D11DB54}"/>
              </a:ext>
            </a:extLst>
          </p:cNvPr>
          <p:cNvSpPr txBox="1"/>
          <p:nvPr/>
        </p:nvSpPr>
        <p:spPr>
          <a:xfrm>
            <a:off x="0" y="2148200"/>
            <a:ext cx="12192000" cy="584775"/>
          </a:xfrm>
          <a:prstGeom prst="rect">
            <a:avLst/>
          </a:prstGeom>
          <a:noFill/>
        </p:spPr>
        <p:txBody>
          <a:bodyPr wrap="square" rtlCol="1">
            <a:spAutoFit/>
          </a:bodyPr>
          <a:lstStyle/>
          <a:p>
            <a:r>
              <a:rPr lang="he-IL" sz="3200" b="1" i="1">
                <a:solidFill>
                  <a:schemeClr val="accent1"/>
                </a:solidFill>
              </a:rPr>
              <a:t>מהו הוקי קרח?</a:t>
            </a:r>
          </a:p>
        </p:txBody>
      </p:sp>
      <p:sp>
        <p:nvSpPr>
          <p:cNvPr id="8" name="תיבת טקסט 7">
            <a:extLst>
              <a:ext uri="{FF2B5EF4-FFF2-40B4-BE49-F238E27FC236}">
                <a16:creationId xmlns:a16="http://schemas.microsoft.com/office/drawing/2014/main" id="{D2C1774F-F704-4495-9167-5474464A6CF0}"/>
              </a:ext>
            </a:extLst>
          </p:cNvPr>
          <p:cNvSpPr txBox="1"/>
          <p:nvPr/>
        </p:nvSpPr>
        <p:spPr>
          <a:xfrm>
            <a:off x="0" y="2771642"/>
            <a:ext cx="12192000" cy="2308324"/>
          </a:xfrm>
          <a:prstGeom prst="rect">
            <a:avLst/>
          </a:prstGeom>
          <a:noFill/>
        </p:spPr>
        <p:txBody>
          <a:bodyPr wrap="square" rtlCol="1">
            <a:spAutoFit/>
          </a:bodyPr>
          <a:lstStyle/>
          <a:p>
            <a:r>
              <a:rPr lang="he-IL" sz="2400" b="0" i="0" dirty="0">
                <a:effectLst/>
                <a:highlight>
                  <a:srgbClr val="FFFFFF"/>
                </a:highlight>
                <a:latin typeface="Assistant" panose="020F0502020204030204" pitchFamily="2" charset="-79"/>
              </a:rPr>
              <a:t>במשחק הוקי קרח משתתפות שתי קבוצות המונות שישה שחקנים כל אחת: חמישה מחליקים ושוער.</a:t>
            </a:r>
          </a:p>
          <a:p>
            <a:r>
              <a:rPr lang="he-IL" sz="2400" b="0" i="0" dirty="0">
                <a:effectLst/>
                <a:highlight>
                  <a:srgbClr val="FFFFFF"/>
                </a:highlight>
                <a:latin typeface="Assistant" panose="020F0502020204030204" pitchFamily="2" charset="-79"/>
              </a:rPr>
              <a:t>מטרת המשחק היא לחבוט את </a:t>
            </a:r>
            <a:r>
              <a:rPr lang="he-IL" sz="2400" b="0" i="0" dirty="0" err="1">
                <a:effectLst/>
                <a:highlight>
                  <a:srgbClr val="FFFFFF"/>
                </a:highlight>
                <a:latin typeface="Assistant" panose="020F0502020204030204" pitchFamily="2" charset="-79"/>
              </a:rPr>
              <a:t>הדיסקית</a:t>
            </a:r>
            <a:r>
              <a:rPr lang="he-IL" sz="2400" b="0" i="0" dirty="0">
                <a:effectLst/>
                <a:highlight>
                  <a:srgbClr val="FFFFFF"/>
                </a:highlight>
                <a:latin typeface="Assistant" panose="020F0502020204030204" pitchFamily="2" charset="-79"/>
              </a:rPr>
              <a:t> אל תוך שער היריב באמצעות</a:t>
            </a:r>
            <a:r>
              <a:rPr lang="he-IL" sz="2400" dirty="0">
                <a:highlight>
                  <a:srgbClr val="FFFFFF"/>
                </a:highlight>
                <a:latin typeface="Assistant" panose="020F0502020204030204" pitchFamily="2" charset="-79"/>
              </a:rPr>
              <a:t> </a:t>
            </a:r>
            <a:r>
              <a:rPr lang="he-IL" sz="2400" b="0" i="0" dirty="0">
                <a:effectLst/>
                <a:highlight>
                  <a:srgbClr val="FFFFFF"/>
                </a:highlight>
                <a:latin typeface="Assistant" panose="020F0502020204030204" pitchFamily="2" charset="-79"/>
              </a:rPr>
              <a:t>מקלות הוקי – מחבטים בעלי להב מעוקל </a:t>
            </a:r>
            <a:r>
              <a:rPr lang="he-IL" sz="2400" b="0" i="0" dirty="0" err="1">
                <a:effectLst/>
                <a:highlight>
                  <a:srgbClr val="FFFFFF"/>
                </a:highlight>
                <a:latin typeface="Assistant" panose="020F0502020204030204" pitchFamily="2" charset="-79"/>
              </a:rPr>
              <a:t>בקצוותיהם</a:t>
            </a:r>
            <a:r>
              <a:rPr lang="he-IL" sz="2400" b="0" i="0" dirty="0">
                <a:effectLst/>
                <a:highlight>
                  <a:srgbClr val="FFFFFF"/>
                </a:highlight>
                <a:latin typeface="Assistant" panose="020F0502020204030204" pitchFamily="2" charset="-79"/>
              </a:rPr>
              <a:t>, והקבוצה אשר חבטה את </a:t>
            </a:r>
            <a:r>
              <a:rPr lang="he-IL" sz="2400" b="0" i="0" dirty="0" err="1">
                <a:effectLst/>
                <a:highlight>
                  <a:srgbClr val="FFFFFF"/>
                </a:highlight>
                <a:latin typeface="Assistant" panose="020F0502020204030204" pitchFamily="2" charset="-79"/>
              </a:rPr>
              <a:t>הדיסקית</a:t>
            </a:r>
            <a:r>
              <a:rPr lang="he-IL" sz="2400" b="0" i="0" dirty="0">
                <a:effectLst/>
                <a:highlight>
                  <a:srgbClr val="FFFFFF"/>
                </a:highlight>
                <a:latin typeface="Assistant" panose="020F0502020204030204" pitchFamily="2" charset="-79"/>
              </a:rPr>
              <a:t> יותר פעמים לתוך שער הקבוצה היריבה היא המנצחת. </a:t>
            </a:r>
            <a:r>
              <a:rPr lang="he-IL" sz="2400" dirty="0">
                <a:highlight>
                  <a:srgbClr val="FFFFFF"/>
                </a:highlight>
                <a:latin typeface="Assistant" panose="020F0502020204030204" pitchFamily="2" charset="-79"/>
              </a:rPr>
              <a:t>במהלך העבודה אנו נתמקד בליגת ה- </a:t>
            </a:r>
            <a:r>
              <a:rPr lang="en-US" sz="2400" dirty="0">
                <a:highlight>
                  <a:srgbClr val="FFFFFF"/>
                </a:highlight>
                <a:latin typeface="Assistant" panose="020F0502020204030204" pitchFamily="2" charset="-79"/>
              </a:rPr>
              <a:t>NHL</a:t>
            </a:r>
            <a:r>
              <a:rPr lang="he-IL" sz="2400" dirty="0">
                <a:highlight>
                  <a:srgbClr val="FFFFFF"/>
                </a:highlight>
                <a:latin typeface="Assistant" panose="020F0502020204030204" pitchFamily="2" charset="-79"/>
              </a:rPr>
              <a:t>, ליגת ההוקי הלאומית</a:t>
            </a:r>
          </a:p>
          <a:p>
            <a:r>
              <a:rPr lang="he-IL" sz="2400" dirty="0">
                <a:highlight>
                  <a:srgbClr val="FFFFFF"/>
                </a:highlight>
                <a:latin typeface="Assistant" panose="020F0502020204030204" pitchFamily="2" charset="-79"/>
              </a:rPr>
              <a:t>הפועלת בארצות הברית ובקנדה, ואחת הליגות העיקריות בספורט המקצועני של צפון אמריקה.</a:t>
            </a:r>
          </a:p>
          <a:p>
            <a:r>
              <a:rPr lang="he-IL" sz="2400" dirty="0">
                <a:highlight>
                  <a:srgbClr val="FFFFFF"/>
                </a:highlight>
                <a:latin typeface="Assistant" panose="020F0502020204030204" pitchFamily="2" charset="-79"/>
              </a:rPr>
              <a:t>היא נחשבת לליגת ההוקי קרח הטובה והפופולרית בעולם.</a:t>
            </a:r>
            <a:endParaRPr lang="he-IL" sz="2400" dirty="0"/>
          </a:p>
        </p:txBody>
      </p:sp>
      <p:sp>
        <p:nvSpPr>
          <p:cNvPr id="3" name="כותרת 2">
            <a:extLst>
              <a:ext uri="{FF2B5EF4-FFF2-40B4-BE49-F238E27FC236}">
                <a16:creationId xmlns:a16="http://schemas.microsoft.com/office/drawing/2014/main" id="{DEF3EAD2-5644-4061-7814-7BE3841B9A02}"/>
              </a:ext>
            </a:extLst>
          </p:cNvPr>
          <p:cNvSpPr>
            <a:spLocks noGrp="1"/>
          </p:cNvSpPr>
          <p:nvPr>
            <p:ph type="title"/>
          </p:nvPr>
        </p:nvSpPr>
        <p:spPr>
          <a:xfrm>
            <a:off x="4265676" y="1012108"/>
            <a:ext cx="3660648" cy="1325563"/>
          </a:xfrm>
        </p:spPr>
        <p:txBody>
          <a:bodyPr/>
          <a:lstStyle/>
          <a:p>
            <a:pPr algn="ctr"/>
            <a:r>
              <a:rPr lang="he-IL" i="1" u="sng">
                <a:ln w="0"/>
                <a:solidFill>
                  <a:schemeClr val="accent1"/>
                </a:solidFill>
                <a:effectLst>
                  <a:outerShdw blurRad="38100" dist="19050" dir="2700000" algn="tl" rotWithShape="0">
                    <a:schemeClr val="dk1">
                      <a:alpha val="40000"/>
                    </a:schemeClr>
                  </a:outerShdw>
                </a:effectLst>
                <a:cs typeface="+mn-cs"/>
              </a:rPr>
              <a:t>מבוא</a:t>
            </a:r>
          </a:p>
        </p:txBody>
      </p:sp>
    </p:spTree>
    <p:extLst>
      <p:ext uri="{BB962C8B-B14F-4D97-AF65-F5344CB8AC3E}">
        <p14:creationId xmlns:p14="http://schemas.microsoft.com/office/powerpoint/2010/main" val="3809279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035D88E-CA07-9290-759A-C69B923A678F}"/>
              </a:ext>
            </a:extLst>
          </p:cNvPr>
          <p:cNvSpPr>
            <a:spLocks noGrp="1"/>
          </p:cNvSpPr>
          <p:nvPr>
            <p:ph type="title"/>
          </p:nvPr>
        </p:nvSpPr>
        <p:spPr>
          <a:xfrm>
            <a:off x="838200" y="1242949"/>
            <a:ext cx="10515600" cy="1325563"/>
          </a:xfrm>
        </p:spPr>
        <p:txBody>
          <a:bodyPr/>
          <a:lstStyle/>
          <a:p>
            <a:pPr algn="ctr"/>
            <a:r>
              <a:rPr lang="he-IL" i="1" u="sng" dirty="0">
                <a:ln w="0"/>
                <a:solidFill>
                  <a:schemeClr val="accent1"/>
                </a:solidFill>
                <a:effectLst>
                  <a:outerShdw blurRad="38100" dist="19050" dir="2700000" algn="tl" rotWithShape="0">
                    <a:schemeClr val="dk1">
                      <a:alpha val="40000"/>
                    </a:schemeClr>
                  </a:outerShdw>
                </a:effectLst>
                <a:cs typeface="+mn-cs"/>
              </a:rPr>
              <a:t>שאלת חקר</a:t>
            </a:r>
            <a:endParaRPr lang="he-IL" i="1" u="sng" dirty="0">
              <a:solidFill>
                <a:schemeClr val="accent1"/>
              </a:solidFill>
            </a:endParaRPr>
          </a:p>
        </p:txBody>
      </p:sp>
      <p:sp>
        <p:nvSpPr>
          <p:cNvPr id="3" name="מציין מיקום תוכן 2">
            <a:extLst>
              <a:ext uri="{FF2B5EF4-FFF2-40B4-BE49-F238E27FC236}">
                <a16:creationId xmlns:a16="http://schemas.microsoft.com/office/drawing/2014/main" id="{BB184BE4-DD95-C847-5A31-0461F328A938}"/>
              </a:ext>
            </a:extLst>
          </p:cNvPr>
          <p:cNvSpPr>
            <a:spLocks noGrp="1"/>
          </p:cNvSpPr>
          <p:nvPr>
            <p:ph idx="1"/>
          </p:nvPr>
        </p:nvSpPr>
        <p:spPr>
          <a:xfrm>
            <a:off x="0" y="3084576"/>
            <a:ext cx="12192000" cy="3773424"/>
          </a:xfrm>
        </p:spPr>
        <p:txBody>
          <a:bodyPr>
            <a:normAutofit/>
          </a:bodyPr>
          <a:lstStyle/>
          <a:p>
            <a:pPr marL="0" indent="0">
              <a:buNone/>
            </a:pPr>
            <a:endParaRPr lang="he-IL" dirty="0"/>
          </a:p>
          <a:p>
            <a:pPr marL="0" indent="0">
              <a:buNone/>
            </a:pPr>
            <a:endParaRPr lang="he-IL" dirty="0"/>
          </a:p>
          <a:p>
            <a:pPr marL="0" indent="0">
              <a:buNone/>
            </a:pPr>
            <a:endParaRPr lang="he-IL" dirty="0"/>
          </a:p>
        </p:txBody>
      </p:sp>
      <p:pic>
        <p:nvPicPr>
          <p:cNvPr id="4" name="תמונה 3">
            <a:extLst>
              <a:ext uri="{FF2B5EF4-FFF2-40B4-BE49-F238E27FC236}">
                <a16:creationId xmlns:a16="http://schemas.microsoft.com/office/drawing/2014/main" id="{15066767-C4FA-460D-1E2C-BFFF2DE3EDE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תיבת טקסט 7">
            <a:extLst>
              <a:ext uri="{FF2B5EF4-FFF2-40B4-BE49-F238E27FC236}">
                <a16:creationId xmlns:a16="http://schemas.microsoft.com/office/drawing/2014/main" id="{C9A28C0D-CE15-5070-F696-3E3CCB599995}"/>
              </a:ext>
            </a:extLst>
          </p:cNvPr>
          <p:cNvSpPr txBox="1"/>
          <p:nvPr/>
        </p:nvSpPr>
        <p:spPr>
          <a:xfrm>
            <a:off x="0" y="2568512"/>
            <a:ext cx="12192000" cy="2308324"/>
          </a:xfrm>
          <a:prstGeom prst="rect">
            <a:avLst/>
          </a:prstGeom>
          <a:noFill/>
        </p:spPr>
        <p:txBody>
          <a:bodyPr wrap="square" rtlCol="1">
            <a:spAutoFit/>
          </a:bodyPr>
          <a:lstStyle/>
          <a:p>
            <a:r>
              <a:rPr lang="he-IL" sz="2400" b="0" i="0" dirty="0">
                <a:effectLst/>
                <a:highlight>
                  <a:srgbClr val="FFFFFF"/>
                </a:highlight>
                <a:latin typeface="Assistant" panose="020F0502020204030204" pitchFamily="2" charset="-79"/>
              </a:rPr>
              <a:t>אנו באים לבחון כיצד משתנים חיצוניים משפיעים המזג הכללי במהלך המשחק באמצעות הסתכלות על ממוצע זמן העבירות במשחק. מספר גבוה של עבירות במהלך משחק יכול להצביע על משחק בעל מזג חם ואגרסיבי בעוד שמספר קטן יצביע על משחק ידידותי ורגוע.</a:t>
            </a:r>
          </a:p>
          <a:p>
            <a:r>
              <a:rPr lang="he-IL" sz="2400" b="0" i="0" dirty="0" err="1">
                <a:effectLst/>
                <a:highlight>
                  <a:srgbClr val="FFFFFF"/>
                </a:highlight>
                <a:latin typeface="Assistant" panose="020F0502020204030204" pitchFamily="2" charset="-79"/>
              </a:rPr>
              <a:t>המימדים</a:t>
            </a:r>
            <a:r>
              <a:rPr lang="he-IL" sz="2400" b="0" i="0" dirty="0">
                <a:effectLst/>
                <a:highlight>
                  <a:srgbClr val="FFFFFF"/>
                </a:highlight>
                <a:latin typeface="Assistant" panose="020F0502020204030204" pitchFamily="2" charset="-79"/>
              </a:rPr>
              <a:t> שנבחן בשאלת החקר:</a:t>
            </a:r>
          </a:p>
          <a:p>
            <a:pPr marL="342900" indent="-342900">
              <a:buFontTx/>
              <a:buChar char="-"/>
            </a:pPr>
            <a:r>
              <a:rPr lang="he-IL" sz="2400" b="0" i="0" dirty="0">
                <a:effectLst/>
                <a:highlight>
                  <a:srgbClr val="FFFFFF"/>
                </a:highlight>
                <a:latin typeface="Assistant" panose="020F0502020204030204" pitchFamily="2" charset="-79"/>
              </a:rPr>
              <a:t>עדכונים ושינויים בחוקי המשחק במרוצת השנים. </a:t>
            </a:r>
          </a:p>
          <a:p>
            <a:pPr marL="342900" indent="-342900">
              <a:buFontTx/>
              <a:buChar char="-"/>
            </a:pPr>
            <a:r>
              <a:rPr lang="he-IL" sz="2400" b="0" i="0" dirty="0">
                <a:effectLst/>
                <a:highlight>
                  <a:srgbClr val="FFFFFF"/>
                </a:highlight>
                <a:latin typeface="Assistant" panose="020F0502020204030204" pitchFamily="2" charset="-79"/>
              </a:rPr>
              <a:t>שינוים בממוצע הגובה והמשקל של השחקנים לאורך היסטוריית הליגה.</a:t>
            </a:r>
            <a:endParaRPr lang="he-IL" sz="2400" dirty="0"/>
          </a:p>
        </p:txBody>
      </p:sp>
    </p:spTree>
    <p:extLst>
      <p:ext uri="{BB962C8B-B14F-4D97-AF65-F5344CB8AC3E}">
        <p14:creationId xmlns:p14="http://schemas.microsoft.com/office/powerpoint/2010/main" val="2107672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7390900-1C89-11EA-B5BA-DC41B0B37C11}"/>
              </a:ext>
            </a:extLst>
          </p:cNvPr>
          <p:cNvSpPr>
            <a:spLocks noGrp="1"/>
          </p:cNvSpPr>
          <p:nvPr>
            <p:ph type="title"/>
          </p:nvPr>
        </p:nvSpPr>
        <p:spPr>
          <a:xfrm>
            <a:off x="838200" y="1323149"/>
            <a:ext cx="10515600" cy="773875"/>
          </a:xfrm>
        </p:spPr>
        <p:txBody>
          <a:bodyPr/>
          <a:lstStyle/>
          <a:p>
            <a:pPr algn="ctr"/>
            <a:r>
              <a:rPr lang="he-IL" i="1" u="sng" dirty="0">
                <a:ln w="0"/>
                <a:solidFill>
                  <a:schemeClr val="accent1"/>
                </a:solidFill>
                <a:effectLst>
                  <a:outerShdw blurRad="38100" dist="19050" dir="2700000" algn="tl" rotWithShape="0">
                    <a:schemeClr val="dk1">
                      <a:alpha val="40000"/>
                    </a:schemeClr>
                  </a:outerShdw>
                </a:effectLst>
                <a:cs typeface="+mn-cs"/>
              </a:rPr>
              <a:t>שיטת המחקר</a:t>
            </a:r>
            <a:endParaRPr lang="he-IL" i="1" u="sng" dirty="0">
              <a:solidFill>
                <a:schemeClr val="accent1"/>
              </a:solidFill>
            </a:endParaRPr>
          </a:p>
        </p:txBody>
      </p:sp>
      <p:pic>
        <p:nvPicPr>
          <p:cNvPr id="4" name="תמונה 3">
            <a:extLst>
              <a:ext uri="{FF2B5EF4-FFF2-40B4-BE49-F238E27FC236}">
                <a16:creationId xmlns:a16="http://schemas.microsoft.com/office/drawing/2014/main" id="{CFFE914E-D3F9-2CB5-8E75-F6980490302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תיבת טקסט 7">
            <a:extLst>
              <a:ext uri="{FF2B5EF4-FFF2-40B4-BE49-F238E27FC236}">
                <a16:creationId xmlns:a16="http://schemas.microsoft.com/office/drawing/2014/main" id="{ED29AAD1-E532-BE56-6C3B-7DEAD93B9D59}"/>
              </a:ext>
            </a:extLst>
          </p:cNvPr>
          <p:cNvSpPr txBox="1"/>
          <p:nvPr/>
        </p:nvSpPr>
        <p:spPr>
          <a:xfrm>
            <a:off x="0" y="2267648"/>
            <a:ext cx="12192000" cy="3108543"/>
          </a:xfrm>
          <a:prstGeom prst="rect">
            <a:avLst/>
          </a:prstGeom>
          <a:noFill/>
        </p:spPr>
        <p:txBody>
          <a:bodyPr wrap="square" rtlCol="1">
            <a:spAutoFit/>
          </a:bodyPr>
          <a:lstStyle/>
          <a:p>
            <a:r>
              <a:rPr lang="he-IL" sz="2800" b="0" i="0" dirty="0">
                <a:effectLst/>
                <a:highlight>
                  <a:srgbClr val="FFFFFF"/>
                </a:highlight>
                <a:latin typeface="Assistant" panose="020F0502020204030204" pitchFamily="2" charset="-79"/>
              </a:rPr>
              <a:t>במהלך העבודה השתמשנו בשני מקורות עיקריים לכריית המידע:</a:t>
            </a:r>
          </a:p>
          <a:p>
            <a:r>
              <a:rPr lang="he-IL" sz="2800" b="0" i="0" dirty="0">
                <a:effectLst/>
                <a:highlight>
                  <a:srgbClr val="FFFFFF"/>
                </a:highlight>
                <a:latin typeface="Assistant" panose="020F0502020204030204" pitchFamily="2" charset="-79"/>
              </a:rPr>
              <a:t>אתר </a:t>
            </a:r>
            <a:r>
              <a:rPr lang="en-US" sz="2800" b="0" i="0" dirty="0">
                <a:effectLst/>
                <a:highlight>
                  <a:srgbClr val="FFFFFF"/>
                </a:highlight>
                <a:latin typeface="Assistant" panose="020F0502020204030204" pitchFamily="2" charset="-79"/>
              </a:rPr>
              <a:t>Kaggle</a:t>
            </a:r>
            <a:r>
              <a:rPr lang="he-IL" sz="2800" b="0" i="0" dirty="0">
                <a:effectLst/>
                <a:highlight>
                  <a:srgbClr val="FFFFFF"/>
                </a:highlight>
                <a:latin typeface="Assistant" panose="020F0502020204030204" pitchFamily="2" charset="-79"/>
              </a:rPr>
              <a:t> ואתר</a:t>
            </a:r>
            <a:r>
              <a:rPr lang="he-IL" sz="2800" dirty="0">
                <a:highlight>
                  <a:srgbClr val="FFFFFF"/>
                </a:highlight>
                <a:latin typeface="Assistant" panose="020F0502020204030204" pitchFamily="2" charset="-79"/>
              </a:rPr>
              <a:t> </a:t>
            </a:r>
            <a:r>
              <a:rPr lang="en-US" sz="2800" b="0" i="0" dirty="0" err="1">
                <a:effectLst/>
                <a:highlight>
                  <a:srgbClr val="FFFFFF"/>
                </a:highlight>
                <a:latin typeface="Assistant" panose="020F0502020204030204" pitchFamily="2" charset="-79"/>
              </a:rPr>
              <a:t>records.nhl</a:t>
            </a:r>
            <a:r>
              <a:rPr lang="he-IL" sz="2800" b="0" i="0" dirty="0">
                <a:effectLst/>
                <a:highlight>
                  <a:srgbClr val="FFFFFF"/>
                </a:highlight>
                <a:latin typeface="Assistant" panose="020F0502020204030204" pitchFamily="2" charset="-79"/>
              </a:rPr>
              <a:t> .</a:t>
            </a:r>
            <a:endParaRPr lang="he-IL" sz="2800" dirty="0">
              <a:highlight>
                <a:srgbClr val="FFFFFF"/>
              </a:highlight>
              <a:latin typeface="Assistant" panose="020F0502020204030204" pitchFamily="2" charset="-79"/>
            </a:endParaRPr>
          </a:p>
          <a:p>
            <a:r>
              <a:rPr lang="he-IL" sz="2800" dirty="0">
                <a:highlight>
                  <a:srgbClr val="FFFFFF"/>
                </a:highlight>
                <a:latin typeface="Assistant" panose="020F0502020204030204" pitchFamily="2" charset="-79"/>
              </a:rPr>
              <a:t>בנוסף השתמשנו במספר כלים לצורך עיבוד וסידור המידע:</a:t>
            </a:r>
          </a:p>
          <a:p>
            <a:r>
              <a:rPr lang="he-IL" sz="2800" dirty="0">
                <a:highlight>
                  <a:srgbClr val="FFFFFF"/>
                </a:highlight>
                <a:latin typeface="Assistant" panose="020F0502020204030204" pitchFamily="2" charset="-79"/>
              </a:rPr>
              <a:t>- ספריית </a:t>
            </a:r>
            <a:r>
              <a:rPr lang="en-US" sz="2800" dirty="0">
                <a:highlight>
                  <a:srgbClr val="FFFFFF"/>
                </a:highlight>
                <a:latin typeface="Assistant" panose="020F0502020204030204" pitchFamily="2" charset="-79"/>
              </a:rPr>
              <a:t>pandas</a:t>
            </a:r>
            <a:r>
              <a:rPr lang="he-IL" sz="2800" dirty="0">
                <a:highlight>
                  <a:srgbClr val="FFFFFF"/>
                </a:highlight>
                <a:latin typeface="Assistant" panose="020F0502020204030204" pitchFamily="2" charset="-79"/>
              </a:rPr>
              <a:t> לעבודה עם טבלאות נתונים.</a:t>
            </a:r>
          </a:p>
          <a:p>
            <a:r>
              <a:rPr lang="he-IL" sz="2800" dirty="0">
                <a:highlight>
                  <a:srgbClr val="FFFFFF"/>
                </a:highlight>
                <a:latin typeface="Assistant" panose="020F0502020204030204" pitchFamily="2" charset="-79"/>
              </a:rPr>
              <a:t>- ספריית </a:t>
            </a:r>
            <a:r>
              <a:rPr lang="en-US" sz="2800" dirty="0">
                <a:highlight>
                  <a:srgbClr val="FFFFFF"/>
                </a:highlight>
                <a:latin typeface="Assistant" panose="020F0502020204030204" pitchFamily="2" charset="-79"/>
              </a:rPr>
              <a:t>matplotlib</a:t>
            </a:r>
            <a:r>
              <a:rPr lang="he-IL" sz="2800" dirty="0">
                <a:highlight>
                  <a:srgbClr val="FFFFFF"/>
                </a:highlight>
                <a:latin typeface="Assistant" panose="020F0502020204030204" pitchFamily="2" charset="-79"/>
              </a:rPr>
              <a:t> להמחשה והצגה של גרפים.</a:t>
            </a:r>
          </a:p>
          <a:p>
            <a:r>
              <a:rPr lang="he-IL" sz="2800" dirty="0">
                <a:highlight>
                  <a:srgbClr val="FFFFFF"/>
                </a:highlight>
                <a:latin typeface="Assistant" panose="020F0502020204030204" pitchFamily="2" charset="-79"/>
              </a:rPr>
              <a:t>- ספריית </a:t>
            </a:r>
            <a:r>
              <a:rPr lang="en-US" sz="2800" dirty="0" err="1">
                <a:highlight>
                  <a:srgbClr val="FFFFFF"/>
                </a:highlight>
                <a:latin typeface="Assistant" panose="020F0502020204030204" pitchFamily="2" charset="-79"/>
              </a:rPr>
              <a:t>BeautifulSoup</a:t>
            </a:r>
            <a:r>
              <a:rPr lang="he-IL" sz="2800" dirty="0">
                <a:highlight>
                  <a:srgbClr val="FFFFFF"/>
                </a:highlight>
                <a:latin typeface="Assistant" panose="020F0502020204030204" pitchFamily="2" charset="-79"/>
              </a:rPr>
              <a:t> , </a:t>
            </a:r>
            <a:r>
              <a:rPr lang="en-US" sz="2800" dirty="0">
                <a:highlight>
                  <a:srgbClr val="FFFFFF"/>
                </a:highlight>
                <a:latin typeface="Assistant" panose="020F0502020204030204" pitchFamily="2" charset="-79"/>
              </a:rPr>
              <a:t> Selenium</a:t>
            </a:r>
            <a:r>
              <a:rPr lang="he-IL" sz="2800" dirty="0">
                <a:highlight>
                  <a:srgbClr val="FFFFFF"/>
                </a:highlight>
                <a:latin typeface="Assistant" panose="020F0502020204030204" pitchFamily="2" charset="-79"/>
              </a:rPr>
              <a:t>ו- </a:t>
            </a:r>
            <a:r>
              <a:rPr lang="en-US" sz="2800" dirty="0">
                <a:highlight>
                  <a:srgbClr val="FFFFFF"/>
                </a:highlight>
                <a:latin typeface="Assistant" panose="020F0502020204030204" pitchFamily="2" charset="-79"/>
              </a:rPr>
              <a:t> </a:t>
            </a:r>
            <a:r>
              <a:rPr lang="en-US" sz="2800" dirty="0" err="1">
                <a:highlight>
                  <a:srgbClr val="FFFFFF"/>
                </a:highlight>
                <a:latin typeface="Assistant" panose="020F0502020204030204" pitchFamily="2" charset="-79"/>
              </a:rPr>
              <a:t>webdriver</a:t>
            </a:r>
            <a:r>
              <a:rPr lang="en-US" sz="2800" dirty="0">
                <a:highlight>
                  <a:srgbClr val="FFFFFF"/>
                </a:highlight>
                <a:latin typeface="Assistant" panose="020F0502020204030204" pitchFamily="2" charset="-79"/>
              </a:rPr>
              <a:t> manager</a:t>
            </a:r>
            <a:r>
              <a:rPr lang="he-IL" sz="2800" dirty="0">
                <a:highlight>
                  <a:srgbClr val="FFFFFF"/>
                </a:highlight>
                <a:latin typeface="Assistant" panose="020F0502020204030204" pitchFamily="2" charset="-79"/>
              </a:rPr>
              <a:t>של </a:t>
            </a:r>
            <a:r>
              <a:rPr lang="en-US" sz="2800" dirty="0">
                <a:highlight>
                  <a:srgbClr val="FFFFFF"/>
                </a:highlight>
                <a:latin typeface="Assistant" panose="020F0502020204030204" pitchFamily="2" charset="-79"/>
              </a:rPr>
              <a:t>chrome</a:t>
            </a:r>
            <a:r>
              <a:rPr lang="he-IL" sz="2800" dirty="0">
                <a:highlight>
                  <a:srgbClr val="FFFFFF"/>
                </a:highlight>
                <a:latin typeface="Assistant" panose="020F0502020204030204" pitchFamily="2" charset="-79"/>
              </a:rPr>
              <a:t> כדי לבצע  </a:t>
            </a:r>
          </a:p>
          <a:p>
            <a:r>
              <a:rPr lang="he-IL" sz="2800" dirty="0">
                <a:highlight>
                  <a:srgbClr val="FFFFFF"/>
                </a:highlight>
                <a:latin typeface="Assistant" panose="020F0502020204030204" pitchFamily="2" charset="-79"/>
              </a:rPr>
              <a:t>  כריית מידע מאתרי האינטרנט.</a:t>
            </a:r>
            <a:endParaRPr lang="en-US" sz="2800" dirty="0">
              <a:highlight>
                <a:srgbClr val="FFFFFF"/>
              </a:highlight>
              <a:latin typeface="Assistant" panose="020F0502020204030204" pitchFamily="2" charset="-79"/>
            </a:endParaRPr>
          </a:p>
        </p:txBody>
      </p:sp>
    </p:spTree>
    <p:extLst>
      <p:ext uri="{BB962C8B-B14F-4D97-AF65-F5344CB8AC3E}">
        <p14:creationId xmlns:p14="http://schemas.microsoft.com/office/powerpoint/2010/main" val="37907296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2D49454-46C0-9732-4DC9-8F67AD27917E}"/>
              </a:ext>
            </a:extLst>
          </p:cNvPr>
          <p:cNvSpPr>
            <a:spLocks noGrp="1"/>
          </p:cNvSpPr>
          <p:nvPr>
            <p:ph type="title"/>
          </p:nvPr>
        </p:nvSpPr>
        <p:spPr>
          <a:xfrm>
            <a:off x="838200" y="1280858"/>
            <a:ext cx="10515600" cy="793115"/>
          </a:xfrm>
        </p:spPr>
        <p:txBody>
          <a:bodyPr/>
          <a:lstStyle/>
          <a:p>
            <a:pPr algn="ctr"/>
            <a:r>
              <a:rPr lang="he-IL" i="1" u="sng">
                <a:ln w="0"/>
                <a:solidFill>
                  <a:schemeClr val="accent1"/>
                </a:solidFill>
                <a:effectLst>
                  <a:outerShdw blurRad="38100" dist="19050" dir="2700000" algn="tl" rotWithShape="0">
                    <a:schemeClr val="dk1">
                      <a:alpha val="40000"/>
                    </a:schemeClr>
                  </a:outerShdw>
                </a:effectLst>
                <a:cs typeface="+mn-cs"/>
              </a:rPr>
              <a:t>תיאור בסיסי הנתונים של הפרוייקט</a:t>
            </a:r>
            <a:endParaRPr lang="he-IL" i="1" u="sng">
              <a:solidFill>
                <a:schemeClr val="accent1"/>
              </a:solidFill>
            </a:endParaRPr>
          </a:p>
        </p:txBody>
      </p:sp>
      <p:pic>
        <p:nvPicPr>
          <p:cNvPr id="4" name="תמונה 3">
            <a:extLst>
              <a:ext uri="{FF2B5EF4-FFF2-40B4-BE49-F238E27FC236}">
                <a16:creationId xmlns:a16="http://schemas.microsoft.com/office/drawing/2014/main" id="{49DABF7B-5550-1F7B-7821-B989C3E4C4E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תיבת טקסט 7">
            <a:extLst>
              <a:ext uri="{FF2B5EF4-FFF2-40B4-BE49-F238E27FC236}">
                <a16:creationId xmlns:a16="http://schemas.microsoft.com/office/drawing/2014/main" id="{E096E547-21DC-ABB2-01BA-DEBB309C9C53}"/>
              </a:ext>
            </a:extLst>
          </p:cNvPr>
          <p:cNvSpPr txBox="1"/>
          <p:nvPr/>
        </p:nvSpPr>
        <p:spPr>
          <a:xfrm>
            <a:off x="0" y="2288668"/>
            <a:ext cx="12192000" cy="3046988"/>
          </a:xfrm>
          <a:prstGeom prst="rect">
            <a:avLst/>
          </a:prstGeom>
          <a:noFill/>
        </p:spPr>
        <p:txBody>
          <a:bodyPr wrap="square" rtlCol="1">
            <a:spAutoFit/>
          </a:bodyPr>
          <a:lstStyle/>
          <a:p>
            <a:r>
              <a:rPr lang="he-IL" sz="2400" b="0" i="0" dirty="0">
                <a:effectLst/>
                <a:highlight>
                  <a:srgbClr val="FFFFFF"/>
                </a:highlight>
                <a:latin typeface="Assistant" panose="020F0502020204030204" pitchFamily="2" charset="-79"/>
              </a:rPr>
              <a:t>הדאטה סט בו השתמשנו נלקח מאתר </a:t>
            </a:r>
            <a:r>
              <a:rPr lang="en-US" sz="2400" b="0" i="0" dirty="0">
                <a:effectLst/>
                <a:highlight>
                  <a:srgbClr val="FFFFFF"/>
                </a:highlight>
                <a:latin typeface="Assistant" panose="020F0502020204030204" pitchFamily="2" charset="-79"/>
              </a:rPr>
              <a:t>Kaggle</a:t>
            </a:r>
            <a:r>
              <a:rPr lang="he-IL" sz="2400" b="0" i="0" dirty="0">
                <a:effectLst/>
                <a:highlight>
                  <a:srgbClr val="FFFFFF"/>
                </a:highlight>
                <a:latin typeface="Assistant" panose="020F0502020204030204" pitchFamily="2" charset="-79"/>
              </a:rPr>
              <a:t> ומכיל שלושה קבצי </a:t>
            </a:r>
            <a:r>
              <a:rPr lang="en-US" sz="2400" b="0" i="0" dirty="0">
                <a:effectLst/>
                <a:highlight>
                  <a:srgbClr val="FFFFFF"/>
                </a:highlight>
                <a:latin typeface="Assistant" panose="020F0502020204030204" pitchFamily="2" charset="-79"/>
              </a:rPr>
              <a:t>csv</a:t>
            </a:r>
            <a:r>
              <a:rPr lang="he-IL" sz="2400" b="0" i="0" dirty="0">
                <a:effectLst/>
                <a:highlight>
                  <a:srgbClr val="FFFFFF"/>
                </a:highlight>
                <a:latin typeface="Assistant" panose="020F0502020204030204" pitchFamily="2" charset="-79"/>
              </a:rPr>
              <a:t> :</a:t>
            </a:r>
          </a:p>
          <a:p>
            <a:r>
              <a:rPr lang="he-IL" sz="2400" b="0" i="0" dirty="0">
                <a:effectLst/>
                <a:highlight>
                  <a:srgbClr val="FFFFFF"/>
                </a:highlight>
                <a:latin typeface="Assistant" panose="020F0502020204030204" pitchFamily="2" charset="-79"/>
              </a:rPr>
              <a:t>-</a:t>
            </a:r>
            <a:r>
              <a:rPr lang="en-US" sz="2400" b="0" i="0" dirty="0">
                <a:effectLst/>
                <a:highlight>
                  <a:srgbClr val="FFFFFF"/>
                </a:highlight>
                <a:latin typeface="Assistant" panose="020F0502020204030204" pitchFamily="2" charset="-79"/>
              </a:rPr>
              <a:t>Master.csv    </a:t>
            </a:r>
            <a:r>
              <a:rPr lang="he-IL" sz="2400" b="0" i="0" dirty="0">
                <a:effectLst/>
                <a:highlight>
                  <a:srgbClr val="FFFFFF"/>
                </a:highlight>
                <a:latin typeface="Assistant" panose="020F0502020204030204" pitchFamily="2" charset="-79"/>
              </a:rPr>
              <a:t> : שמות ומידע ביוגרפי וגופני על שחקני הליגה</a:t>
            </a:r>
          </a:p>
          <a:p>
            <a:pPr marL="342900" indent="-342900">
              <a:buFontTx/>
              <a:buChar char="-"/>
            </a:pPr>
            <a:r>
              <a:rPr lang="en-US" sz="2400" dirty="0">
                <a:highlight>
                  <a:srgbClr val="FFFFFF"/>
                </a:highlight>
                <a:latin typeface="Assistant" panose="020F0502020204030204" pitchFamily="2" charset="-79"/>
              </a:rPr>
              <a:t>Teams.csv</a:t>
            </a:r>
            <a:r>
              <a:rPr lang="he-IL" sz="2400" dirty="0">
                <a:highlight>
                  <a:srgbClr val="FFFFFF"/>
                </a:highlight>
                <a:latin typeface="Assistant" panose="020F0502020204030204" pitchFamily="2" charset="-79"/>
              </a:rPr>
              <a:t> : סטטיסטיקת הקבוצות במהלך עונה רגילה</a:t>
            </a:r>
          </a:p>
          <a:p>
            <a:pPr marL="342900" indent="-342900">
              <a:buFontTx/>
              <a:buChar char="-"/>
            </a:pPr>
            <a:r>
              <a:rPr lang="en-US" sz="2400" dirty="0">
                <a:highlight>
                  <a:srgbClr val="FFFFFF"/>
                </a:highlight>
                <a:latin typeface="Assistant" panose="020F0502020204030204" pitchFamily="2" charset="-79"/>
              </a:rPr>
              <a:t>Scoring.csv</a:t>
            </a:r>
            <a:r>
              <a:rPr lang="he-IL" sz="2400" dirty="0">
                <a:highlight>
                  <a:srgbClr val="FFFFFF"/>
                </a:highlight>
                <a:latin typeface="Assistant" panose="020F0502020204030204" pitchFamily="2" charset="-79"/>
              </a:rPr>
              <a:t> : סטטסיטקת ניקוד הקבוצות במהלך עונה רגילה</a:t>
            </a:r>
          </a:p>
          <a:p>
            <a:endParaRPr lang="he-IL" sz="2400" dirty="0">
              <a:highlight>
                <a:srgbClr val="FFFFFF"/>
              </a:highlight>
              <a:latin typeface="Assistant" panose="020F0502020204030204" pitchFamily="2" charset="-79"/>
            </a:endParaRPr>
          </a:p>
          <a:p>
            <a:r>
              <a:rPr lang="he-IL" sz="2400" dirty="0">
                <a:highlight>
                  <a:srgbClr val="FFFFFF"/>
                </a:highlight>
                <a:latin typeface="Assistant" panose="020F0502020204030204" pitchFamily="2" charset="-79"/>
              </a:rPr>
              <a:t>בנוסף נעשה שימוש באתר האינטרנט </a:t>
            </a:r>
            <a:r>
              <a:rPr lang="en-US" sz="2400" dirty="0">
                <a:highlight>
                  <a:srgbClr val="FFFFFF"/>
                </a:highlight>
                <a:latin typeface="Assistant" panose="020F0502020204030204" pitchFamily="2" charset="-79"/>
              </a:rPr>
              <a:t>records.nhl.com</a:t>
            </a:r>
            <a:r>
              <a:rPr lang="he-IL" sz="2400">
                <a:highlight>
                  <a:srgbClr val="FFFFFF"/>
                </a:highlight>
                <a:latin typeface="Assistant" panose="020F0502020204030204" pitchFamily="2" charset="-79"/>
              </a:rPr>
              <a:t> בו </a:t>
            </a:r>
            <a:r>
              <a:rPr lang="he-IL" sz="2400" dirty="0">
                <a:highlight>
                  <a:srgbClr val="FFFFFF"/>
                </a:highlight>
                <a:latin typeface="Assistant" panose="020F0502020204030204" pitchFamily="2" charset="-79"/>
              </a:rPr>
              <a:t>נמצאת רשימה של כל הסיטוריית השינויים והעדכונים שחלו על חוקי המשחק בליגה.</a:t>
            </a:r>
          </a:p>
          <a:p>
            <a:pPr marL="342900" indent="-342900">
              <a:buFontTx/>
              <a:buChar char="-"/>
            </a:pPr>
            <a:endParaRPr lang="he-IL" sz="2400" b="0" i="0" dirty="0">
              <a:effectLst/>
              <a:highlight>
                <a:srgbClr val="FFFFFF"/>
              </a:highlight>
              <a:latin typeface="Assistant" panose="020F0502020204030204" pitchFamily="2" charset="-79"/>
              <a:cs typeface="Assistant" panose="020F0502020204030204" pitchFamily="2" charset="-79"/>
            </a:endParaRPr>
          </a:p>
        </p:txBody>
      </p:sp>
    </p:spTree>
    <p:extLst>
      <p:ext uri="{BB962C8B-B14F-4D97-AF65-F5344CB8AC3E}">
        <p14:creationId xmlns:p14="http://schemas.microsoft.com/office/powerpoint/2010/main" val="3767961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43CA5918-440D-7ACC-1D3F-052D39A1D06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54865"/>
            <a:ext cx="12192000" cy="854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מציין מיקום תוכן 6" descr="תמונה שמכילה טקסט, עלילה, קו, תרשים&#10;&#10;התיאור נוצר באופן אוטומטי">
            <a:extLst>
              <a:ext uri="{FF2B5EF4-FFF2-40B4-BE49-F238E27FC236}">
                <a16:creationId xmlns:a16="http://schemas.microsoft.com/office/drawing/2014/main" id="{CEA730A0-41AF-D7CD-BC44-7BCD35A476C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5972" y="908941"/>
            <a:ext cx="11740055" cy="5785816"/>
          </a:xfrm>
        </p:spPr>
      </p:pic>
    </p:spTree>
    <p:extLst>
      <p:ext uri="{BB962C8B-B14F-4D97-AF65-F5344CB8AC3E}">
        <p14:creationId xmlns:p14="http://schemas.microsoft.com/office/powerpoint/2010/main" val="694921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כותרת 1">
            <a:extLst>
              <a:ext uri="{FF2B5EF4-FFF2-40B4-BE49-F238E27FC236}">
                <a16:creationId xmlns:a16="http://schemas.microsoft.com/office/drawing/2014/main" id="{CCEAAB65-C9E2-BED0-5383-4D91623C3C08}"/>
              </a:ext>
            </a:extLst>
          </p:cNvPr>
          <p:cNvSpPr>
            <a:spLocks noGrp="1"/>
          </p:cNvSpPr>
          <p:nvPr>
            <p:ph type="title"/>
          </p:nvPr>
        </p:nvSpPr>
        <p:spPr>
          <a:xfrm>
            <a:off x="630936" y="1303909"/>
            <a:ext cx="10515600" cy="1325563"/>
          </a:xfrm>
        </p:spPr>
        <p:txBody>
          <a:bodyPr/>
          <a:lstStyle/>
          <a:p>
            <a:pPr algn="ctr"/>
            <a:r>
              <a:rPr lang="he-IL" i="1" u="sng">
                <a:ln w="0"/>
                <a:solidFill>
                  <a:schemeClr val="accent1"/>
                </a:solidFill>
                <a:effectLst>
                  <a:outerShdw blurRad="38100" dist="19050" dir="2700000" algn="tl" rotWithShape="0">
                    <a:schemeClr val="dk1">
                      <a:alpha val="40000"/>
                    </a:schemeClr>
                  </a:outerShdw>
                </a:effectLst>
                <a:cs typeface="+mn-cs"/>
              </a:rPr>
              <a:t>ממוצע דקות העבירה לקבוצה בעונה</a:t>
            </a:r>
            <a:endParaRPr lang="he-IL" i="1" u="sng">
              <a:solidFill>
                <a:schemeClr val="accent1"/>
              </a:solidFill>
            </a:endParaRPr>
          </a:p>
        </p:txBody>
      </p:sp>
      <p:pic>
        <p:nvPicPr>
          <p:cNvPr id="6" name="תמונה 5">
            <a:extLst>
              <a:ext uri="{FF2B5EF4-FFF2-40B4-BE49-F238E27FC236}">
                <a16:creationId xmlns:a16="http://schemas.microsoft.com/office/drawing/2014/main" id="{21065530-3EDD-089D-16DF-841AEC178146}"/>
              </a:ext>
            </a:extLst>
          </p:cNvPr>
          <p:cNvPicPr>
            <a:picLocks noChangeAspect="1"/>
          </p:cNvPicPr>
          <p:nvPr/>
        </p:nvPicPr>
        <p:blipFill>
          <a:blip r:embed="rId2"/>
          <a:stretch>
            <a:fillRect/>
          </a:stretch>
        </p:blipFill>
        <p:spPr>
          <a:xfrm>
            <a:off x="0" y="104965"/>
            <a:ext cx="12192000" cy="1152144"/>
          </a:xfrm>
          <a:prstGeom prst="rect">
            <a:avLst/>
          </a:prstGeom>
        </p:spPr>
      </p:pic>
      <p:sp>
        <p:nvSpPr>
          <p:cNvPr id="8" name="מציין מיקום תוכן 2">
            <a:extLst>
              <a:ext uri="{FF2B5EF4-FFF2-40B4-BE49-F238E27FC236}">
                <a16:creationId xmlns:a16="http://schemas.microsoft.com/office/drawing/2014/main" id="{38D0816F-6A2D-30A7-DF0E-8EB43A59DCAA}"/>
              </a:ext>
            </a:extLst>
          </p:cNvPr>
          <p:cNvSpPr txBox="1">
            <a:spLocks/>
          </p:cNvSpPr>
          <p:nvPr/>
        </p:nvSpPr>
        <p:spPr>
          <a:xfrm>
            <a:off x="0" y="2462784"/>
            <a:ext cx="12192000" cy="4395215"/>
          </a:xfrm>
          <a:prstGeom prst="rect">
            <a:avLst/>
          </a:prstGeom>
        </p:spPr>
        <p:txBody>
          <a:bodyPr vert="horz" lIns="91440" tIns="45720" rIns="91440" bIns="45720" rtlCol="1">
            <a:norm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endParaRPr lang="he-IL"/>
          </a:p>
        </p:txBody>
      </p:sp>
      <p:sp>
        <p:nvSpPr>
          <p:cNvPr id="9" name="מציין מיקום תוכן 2">
            <a:extLst>
              <a:ext uri="{FF2B5EF4-FFF2-40B4-BE49-F238E27FC236}">
                <a16:creationId xmlns:a16="http://schemas.microsoft.com/office/drawing/2014/main" id="{E477C088-513C-097C-3BFF-8541AFB03A12}"/>
              </a:ext>
            </a:extLst>
          </p:cNvPr>
          <p:cNvSpPr txBox="1">
            <a:spLocks/>
          </p:cNvSpPr>
          <p:nvPr/>
        </p:nvSpPr>
        <p:spPr>
          <a:xfrm>
            <a:off x="152400" y="2615184"/>
            <a:ext cx="12039600" cy="4395215"/>
          </a:xfrm>
          <a:prstGeom prst="rect">
            <a:avLst/>
          </a:prstGeom>
        </p:spPr>
        <p:txBody>
          <a:bodyPr vert="horz" lIns="91440" tIns="45720" rIns="91440" bIns="45720" rtlCol="1">
            <a:norm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he-IL"/>
          </a:p>
        </p:txBody>
      </p:sp>
      <p:sp>
        <p:nvSpPr>
          <p:cNvPr id="7" name="תיבת טקסט 7">
            <a:extLst>
              <a:ext uri="{FF2B5EF4-FFF2-40B4-BE49-F238E27FC236}">
                <a16:creationId xmlns:a16="http://schemas.microsoft.com/office/drawing/2014/main" id="{BBF9EFCC-19B4-3BE6-285E-1D516AAD954C}"/>
              </a:ext>
            </a:extLst>
          </p:cNvPr>
          <p:cNvSpPr txBox="1"/>
          <p:nvPr/>
        </p:nvSpPr>
        <p:spPr>
          <a:xfrm>
            <a:off x="325820" y="2462784"/>
            <a:ext cx="11561379" cy="3108543"/>
          </a:xfrm>
          <a:prstGeom prst="rect">
            <a:avLst/>
          </a:prstGeom>
          <a:noFill/>
        </p:spPr>
        <p:txBody>
          <a:bodyPr wrap="square" rtlCol="1">
            <a:spAutoFit/>
          </a:bodyPr>
          <a:lstStyle/>
          <a:p>
            <a:r>
              <a:rPr lang="he-IL" sz="2800" b="0" i="0" dirty="0">
                <a:effectLst/>
                <a:highlight>
                  <a:srgbClr val="FFFFFF"/>
                </a:highlight>
                <a:latin typeface="Assistant" panose="020F0502020204030204" pitchFamily="2" charset="-79"/>
              </a:rPr>
              <a:t>הגרף מסמל את השינויים בדקות המשחק המוקדשות לעבירות.</a:t>
            </a:r>
          </a:p>
          <a:p>
            <a:r>
              <a:rPr lang="he-IL" sz="2800" b="0" i="0" dirty="0">
                <a:effectLst/>
                <a:highlight>
                  <a:srgbClr val="FFFFFF"/>
                </a:highlight>
                <a:latin typeface="Assistant" panose="020F0502020204030204" pitchFamily="2" charset="-79"/>
              </a:rPr>
              <a:t>בהוקי קרח ישנן מספר פעולות אסורות שמהוות עבירה, והעונש עליהן הוא הרחקת השחקן מהמגרש לפרק זמן מוקצב, או לכל המשחק, בהתאם לאופי וחומרת העבירה.</a:t>
            </a:r>
          </a:p>
          <a:p>
            <a:r>
              <a:rPr lang="he-IL" sz="2800" b="0" i="0" dirty="0">
                <a:effectLst/>
                <a:highlight>
                  <a:srgbClr val="FFFFFF"/>
                </a:highlight>
                <a:latin typeface="Assistant" panose="020F0502020204030204" pitchFamily="2" charset="-79"/>
              </a:rPr>
              <a:t>העקומה מייצגת את </a:t>
            </a:r>
            <a:r>
              <a:rPr lang="he-IL" sz="2800" dirty="0">
                <a:highlight>
                  <a:srgbClr val="FFFFFF"/>
                </a:highlight>
                <a:latin typeface="Assistant" panose="020F0502020204030204" pitchFamily="2" charset="-79"/>
              </a:rPr>
              <a:t>זמן העבירה הממוצע בדקות לעונה. דבר המהווה אינדיקציה</a:t>
            </a:r>
          </a:p>
          <a:p>
            <a:r>
              <a:rPr lang="he-IL" sz="2800" dirty="0">
                <a:highlight>
                  <a:srgbClr val="FFFFFF"/>
                </a:highlight>
                <a:latin typeface="Assistant" panose="020F0502020204030204" pitchFamily="2" charset="-79"/>
              </a:rPr>
              <a:t>על מזג המשחק ועל רמת ההחמרה בשפיטת העבירות</a:t>
            </a:r>
            <a:r>
              <a:rPr lang="he-IL" sz="2800" b="0" i="0" dirty="0">
                <a:effectLst/>
                <a:highlight>
                  <a:srgbClr val="FFFFFF"/>
                </a:highlight>
                <a:latin typeface="Assistant" panose="020F0502020204030204" pitchFamily="2" charset="-79"/>
              </a:rPr>
              <a:t>.</a:t>
            </a:r>
          </a:p>
          <a:p>
            <a:r>
              <a:rPr lang="he-IL" sz="2800" b="0" i="0" dirty="0">
                <a:effectLst/>
                <a:highlight>
                  <a:srgbClr val="FFFFFF"/>
                </a:highlight>
                <a:latin typeface="Assistant" panose="020F0502020204030204" pitchFamily="2" charset="-79"/>
              </a:rPr>
              <a:t>שינויים חדים יכולים להצביע על גורמים חיצוניים אשר משפיעים על מאפיינים אלו.</a:t>
            </a:r>
          </a:p>
          <a:p>
            <a:endParaRPr lang="he-IL" sz="2800" b="0" i="0" dirty="0">
              <a:effectLst/>
              <a:highlight>
                <a:srgbClr val="FFFFFF"/>
              </a:highlight>
              <a:latin typeface="Assistant" panose="020F0502020204030204" pitchFamily="2" charset="-79"/>
            </a:endParaRPr>
          </a:p>
        </p:txBody>
      </p:sp>
    </p:spTree>
    <p:extLst>
      <p:ext uri="{BB962C8B-B14F-4D97-AF65-F5344CB8AC3E}">
        <p14:creationId xmlns:p14="http://schemas.microsoft.com/office/powerpoint/2010/main" val="2288891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כותרת 1">
            <a:extLst>
              <a:ext uri="{FF2B5EF4-FFF2-40B4-BE49-F238E27FC236}">
                <a16:creationId xmlns:a16="http://schemas.microsoft.com/office/drawing/2014/main" id="{5E481C32-3361-017D-D1BF-9D2F09F62FA6}"/>
              </a:ext>
            </a:extLst>
          </p:cNvPr>
          <p:cNvSpPr>
            <a:spLocks noGrp="1"/>
          </p:cNvSpPr>
          <p:nvPr>
            <p:ph type="title"/>
          </p:nvPr>
        </p:nvSpPr>
        <p:spPr>
          <a:xfrm>
            <a:off x="922282" y="931515"/>
            <a:ext cx="10515600" cy="1325563"/>
          </a:xfrm>
        </p:spPr>
        <p:txBody>
          <a:bodyPr/>
          <a:lstStyle/>
          <a:p>
            <a:pPr algn="ctr"/>
            <a:r>
              <a:rPr lang="he-IL" i="1" u="sng" dirty="0">
                <a:ln w="0"/>
                <a:solidFill>
                  <a:schemeClr val="accent1"/>
                </a:solidFill>
                <a:effectLst>
                  <a:outerShdw blurRad="38100" dist="19050" dir="2700000" algn="tl" rotWithShape="0">
                    <a:schemeClr val="dk1">
                      <a:alpha val="40000"/>
                    </a:schemeClr>
                  </a:outerShdw>
                </a:effectLst>
                <a:cs typeface="+mn-cs"/>
              </a:rPr>
              <a:t>ניתוח הגרף</a:t>
            </a:r>
            <a:endParaRPr lang="he-IL" i="1" u="sng" dirty="0">
              <a:solidFill>
                <a:schemeClr val="accent1"/>
              </a:solidFill>
            </a:endParaRPr>
          </a:p>
        </p:txBody>
      </p:sp>
      <p:sp>
        <p:nvSpPr>
          <p:cNvPr id="7" name="תיבת טקסט 7">
            <a:extLst>
              <a:ext uri="{FF2B5EF4-FFF2-40B4-BE49-F238E27FC236}">
                <a16:creationId xmlns:a16="http://schemas.microsoft.com/office/drawing/2014/main" id="{610A07ED-C9CD-5F34-1CF5-535D8CD4423D}"/>
              </a:ext>
            </a:extLst>
          </p:cNvPr>
          <p:cNvSpPr txBox="1"/>
          <p:nvPr/>
        </p:nvSpPr>
        <p:spPr>
          <a:xfrm>
            <a:off x="294290" y="1973386"/>
            <a:ext cx="11897710" cy="5262979"/>
          </a:xfrm>
          <a:prstGeom prst="rect">
            <a:avLst/>
          </a:prstGeom>
          <a:noFill/>
        </p:spPr>
        <p:txBody>
          <a:bodyPr wrap="square" rtlCol="1">
            <a:spAutoFit/>
          </a:bodyPr>
          <a:lstStyle/>
          <a:p>
            <a:pPr marL="342900" indent="-342900">
              <a:buFontTx/>
              <a:buChar char="-"/>
            </a:pPr>
            <a:r>
              <a:rPr lang="he-IL" sz="2400" b="0" i="0" dirty="0">
                <a:effectLst/>
                <a:highlight>
                  <a:srgbClr val="FFFFFF"/>
                </a:highlight>
                <a:latin typeface="Assistant" panose="020F0502020204030204" pitchFamily="2" charset="-79"/>
              </a:rPr>
              <a:t>ישנה עליה מתמדת במספר דקות העבירה מתחילת 1900 המוקדמות עד 1980 המאוחרות,</a:t>
            </a:r>
          </a:p>
          <a:p>
            <a:r>
              <a:rPr lang="he-IL" sz="2400" dirty="0">
                <a:highlight>
                  <a:srgbClr val="FFFFFF"/>
                </a:highlight>
                <a:latin typeface="Assistant" panose="020F0502020204030204" pitchFamily="2" charset="-79"/>
              </a:rPr>
              <a:t>      </a:t>
            </a:r>
            <a:r>
              <a:rPr lang="he-IL" sz="2400" b="0" i="0" dirty="0">
                <a:effectLst/>
                <a:highlight>
                  <a:srgbClr val="FFFFFF"/>
                </a:highlight>
                <a:latin typeface="Assistant" panose="020F0502020204030204" pitchFamily="2" charset="-79"/>
              </a:rPr>
              <a:t>הדבר מצביע על כך המשחק הפך לאגרסיבי יותר או שחלה החמרה בשריקה לעבירות</a:t>
            </a:r>
            <a:r>
              <a:rPr lang="he-IL" sz="2400" dirty="0">
                <a:highlight>
                  <a:srgbClr val="FFFFFF"/>
                </a:highlight>
                <a:latin typeface="Assistant" panose="020F0502020204030204" pitchFamily="2" charset="-79"/>
              </a:rPr>
              <a:t>.</a:t>
            </a:r>
            <a:r>
              <a:rPr lang="he-IL" sz="2400" b="0" i="0" dirty="0">
                <a:effectLst/>
                <a:highlight>
                  <a:srgbClr val="FFFFFF"/>
                </a:highlight>
                <a:latin typeface="Assistant" panose="020F0502020204030204" pitchFamily="2" charset="-79"/>
              </a:rPr>
              <a:t> </a:t>
            </a:r>
          </a:p>
          <a:p>
            <a:endParaRPr lang="he-IL" sz="2400" b="0" i="0" dirty="0">
              <a:effectLst/>
              <a:highlight>
                <a:srgbClr val="FFFFFF"/>
              </a:highlight>
              <a:latin typeface="Assistant" panose="020F0502020204030204" pitchFamily="2" charset="-79"/>
            </a:endParaRPr>
          </a:p>
          <a:p>
            <a:pPr marL="342900" indent="-342900">
              <a:buFontTx/>
              <a:buChar char="-"/>
            </a:pPr>
            <a:r>
              <a:rPr lang="he-IL" sz="2400" b="0" i="0" dirty="0">
                <a:effectLst/>
                <a:highlight>
                  <a:srgbClr val="FFFFFF"/>
                </a:highlight>
                <a:latin typeface="Assistant" panose="020F0502020204030204" pitchFamily="2" charset="-79"/>
              </a:rPr>
              <a:t>דקות העבירה הגיעו לשיא בין שנים 1985-1992 עם שיא של מעל 2000 דקות עבירה לקבוצה בעונת ליגה. כנראה שהייתה השנה המחמירה ביותר בשפיטה לעבירות או האגרסיבית ביותר בהיסטוריה של הליגה.</a:t>
            </a:r>
          </a:p>
          <a:p>
            <a:pPr marL="342900" indent="-342900">
              <a:buFontTx/>
              <a:buChar char="-"/>
            </a:pPr>
            <a:endParaRPr lang="he-IL" sz="2400" b="0" i="0" dirty="0">
              <a:effectLst/>
              <a:highlight>
                <a:srgbClr val="FFFFFF"/>
              </a:highlight>
              <a:latin typeface="Assistant" panose="020F0502020204030204" pitchFamily="2" charset="-79"/>
            </a:endParaRPr>
          </a:p>
          <a:p>
            <a:pPr marL="342900" indent="-342900">
              <a:buFontTx/>
              <a:buChar char="-"/>
            </a:pPr>
            <a:r>
              <a:rPr lang="he-IL" sz="2400" b="0" i="0" dirty="0">
                <a:effectLst/>
                <a:highlight>
                  <a:srgbClr val="FFFFFF"/>
                </a:highlight>
                <a:latin typeface="Assistant" panose="020F0502020204030204" pitchFamily="2" charset="-79"/>
              </a:rPr>
              <a:t>מאמצע שנות ה-90 חלה ירידה משמעותית ועקבית במספר דקות העבירה ובשנת 2015 רמות היו דומות לאלו שהיו בשנות ה-50 וה-60.</a:t>
            </a:r>
          </a:p>
          <a:p>
            <a:pPr marL="342900" indent="-342900">
              <a:buFontTx/>
              <a:buChar char="-"/>
            </a:pPr>
            <a:endParaRPr lang="he-IL" sz="2400" dirty="0">
              <a:highlight>
                <a:srgbClr val="FFFFFF"/>
              </a:highlight>
              <a:latin typeface="Assistant" panose="020F0502020204030204" pitchFamily="2" charset="-79"/>
            </a:endParaRPr>
          </a:p>
          <a:p>
            <a:r>
              <a:rPr lang="he-IL" sz="2400" dirty="0">
                <a:highlight>
                  <a:srgbClr val="FFFFFF"/>
                </a:highlight>
                <a:latin typeface="Assistant" panose="020F0502020204030204" pitchFamily="2" charset="-79"/>
              </a:rPr>
              <a:t>בשקפים הבאים ננתח את הסטוריית השינויים בחוקי המשחק והשינויי במבנה הפיזי של השחקנים ונראה כיצד גורמים השפיעו על שינויים אלו.</a:t>
            </a:r>
            <a:endParaRPr lang="he-IL" sz="2400" b="0" i="0" dirty="0">
              <a:effectLst/>
              <a:highlight>
                <a:srgbClr val="FFFFFF"/>
              </a:highlight>
              <a:latin typeface="Assistant" panose="020F0502020204030204" pitchFamily="2" charset="-79"/>
            </a:endParaRPr>
          </a:p>
          <a:p>
            <a:endParaRPr lang="he-IL" sz="2400" dirty="0">
              <a:highlight>
                <a:srgbClr val="FFFFFF"/>
              </a:highlight>
              <a:latin typeface="Assistant" panose="020F0502020204030204" pitchFamily="2" charset="-79"/>
              <a:cs typeface="Assistant" panose="020F0502020204030204" pitchFamily="2" charset="-79"/>
            </a:endParaRPr>
          </a:p>
          <a:p>
            <a:endParaRPr lang="he-IL" sz="2400" b="0" i="0" dirty="0">
              <a:effectLst/>
              <a:highlight>
                <a:srgbClr val="FFFFFF"/>
              </a:highlight>
              <a:latin typeface="Assistant" panose="020F0502020204030204" pitchFamily="2" charset="-79"/>
              <a:cs typeface="Assistant" panose="020F0502020204030204" pitchFamily="2" charset="-79"/>
            </a:endParaRPr>
          </a:p>
        </p:txBody>
      </p:sp>
      <p:pic>
        <p:nvPicPr>
          <p:cNvPr id="8" name="תמונה 5">
            <a:extLst>
              <a:ext uri="{FF2B5EF4-FFF2-40B4-BE49-F238E27FC236}">
                <a16:creationId xmlns:a16="http://schemas.microsoft.com/office/drawing/2014/main" id="{5CA1352E-0448-3D82-BC51-82FA377564F5}"/>
              </a:ext>
            </a:extLst>
          </p:cNvPr>
          <p:cNvPicPr>
            <a:picLocks noChangeAspect="1"/>
          </p:cNvPicPr>
          <p:nvPr/>
        </p:nvPicPr>
        <p:blipFill>
          <a:blip r:embed="rId2"/>
          <a:stretch>
            <a:fillRect/>
          </a:stretch>
        </p:blipFill>
        <p:spPr>
          <a:xfrm>
            <a:off x="0" y="0"/>
            <a:ext cx="12192000" cy="1152144"/>
          </a:xfrm>
          <a:prstGeom prst="rect">
            <a:avLst/>
          </a:prstGeom>
        </p:spPr>
      </p:pic>
    </p:spTree>
    <p:extLst>
      <p:ext uri="{BB962C8B-B14F-4D97-AF65-F5344CB8AC3E}">
        <p14:creationId xmlns:p14="http://schemas.microsoft.com/office/powerpoint/2010/main" val="954453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כותרת 1">
            <a:extLst>
              <a:ext uri="{FF2B5EF4-FFF2-40B4-BE49-F238E27FC236}">
                <a16:creationId xmlns:a16="http://schemas.microsoft.com/office/drawing/2014/main" id="{5E481C32-3361-017D-D1BF-9D2F09F62FA6}"/>
              </a:ext>
            </a:extLst>
          </p:cNvPr>
          <p:cNvSpPr>
            <a:spLocks noGrp="1"/>
          </p:cNvSpPr>
          <p:nvPr>
            <p:ph type="title"/>
          </p:nvPr>
        </p:nvSpPr>
        <p:spPr>
          <a:xfrm>
            <a:off x="838200" y="1152144"/>
            <a:ext cx="10515600" cy="1325563"/>
          </a:xfrm>
        </p:spPr>
        <p:txBody>
          <a:bodyPr>
            <a:normAutofit/>
          </a:bodyPr>
          <a:lstStyle/>
          <a:p>
            <a:pPr algn="ctr"/>
            <a:r>
              <a:rPr lang="he-IL" sz="4000" i="1" u="sng" dirty="0">
                <a:ln w="0"/>
                <a:solidFill>
                  <a:schemeClr val="accent1"/>
                </a:solidFill>
                <a:effectLst>
                  <a:outerShdw blurRad="38100" dist="19050" dir="2700000" algn="tl" rotWithShape="0">
                    <a:schemeClr val="dk1">
                      <a:alpha val="40000"/>
                    </a:schemeClr>
                  </a:outerShdw>
                </a:effectLst>
                <a:cs typeface="+mn-cs"/>
              </a:rPr>
              <a:t>הקשר בין השינויים בחוקי המשחק לזמני המשחק המושקעים בעבירות</a:t>
            </a:r>
            <a:endParaRPr lang="he-IL" sz="4000" i="1" u="sng" dirty="0">
              <a:solidFill>
                <a:schemeClr val="accent1"/>
              </a:solidFill>
            </a:endParaRPr>
          </a:p>
        </p:txBody>
      </p:sp>
      <p:sp>
        <p:nvSpPr>
          <p:cNvPr id="7" name="תיבת טקסט 7">
            <a:extLst>
              <a:ext uri="{FF2B5EF4-FFF2-40B4-BE49-F238E27FC236}">
                <a16:creationId xmlns:a16="http://schemas.microsoft.com/office/drawing/2014/main" id="{610A07ED-C9CD-5F34-1CF5-535D8CD4423D}"/>
              </a:ext>
            </a:extLst>
          </p:cNvPr>
          <p:cNvSpPr txBox="1"/>
          <p:nvPr/>
        </p:nvSpPr>
        <p:spPr>
          <a:xfrm>
            <a:off x="147145" y="2656720"/>
            <a:ext cx="11897710" cy="3108543"/>
          </a:xfrm>
          <a:prstGeom prst="rect">
            <a:avLst/>
          </a:prstGeom>
          <a:noFill/>
        </p:spPr>
        <p:txBody>
          <a:bodyPr wrap="square" rtlCol="1">
            <a:spAutoFit/>
          </a:bodyPr>
          <a:lstStyle/>
          <a:p>
            <a:r>
              <a:rPr lang="he-IL" sz="2800" dirty="0">
                <a:highlight>
                  <a:srgbClr val="FFFFFF"/>
                </a:highlight>
                <a:latin typeface="Arial (Body)"/>
              </a:rPr>
              <a:t>במהלך היסטוריית המשחק , בוצעו אין ספור שינויים ועדכונים בספר החוקים של הליגה. בין אם במספר השחקנים במדים ותקנות בלבישת ציוד מגן ועד לאופי וחומרת העונשים לעבירות שונות. חלק משינויים אלו נועדו בין היתר אווירה ספורטיבית יותר</a:t>
            </a:r>
          </a:p>
          <a:p>
            <a:r>
              <a:rPr lang="he-IL" sz="2800" dirty="0">
                <a:highlight>
                  <a:srgbClr val="FFFFFF"/>
                </a:highlight>
                <a:latin typeface="Arial (Body)"/>
              </a:rPr>
              <a:t>ולהפחית את החיכוכים והאלימות ביניהן.</a:t>
            </a:r>
          </a:p>
          <a:p>
            <a:r>
              <a:rPr lang="he-IL" sz="2800" dirty="0">
                <a:highlight>
                  <a:srgbClr val="FFFFFF"/>
                </a:highlight>
                <a:latin typeface="Arial (Body)"/>
              </a:rPr>
              <a:t>כתוצאה מכך חלק מעדכונים אלו באים לידי ביטוי בגרף ושינויים אלו מעידים על הצלחתם . </a:t>
            </a:r>
            <a:r>
              <a:rPr lang="he-IL" sz="2800" b="0" i="0" dirty="0">
                <a:effectLst/>
                <a:highlight>
                  <a:srgbClr val="FFFFFF"/>
                </a:highlight>
                <a:latin typeface="Arial (Body)"/>
              </a:rPr>
              <a:t>בשקף הבא נבחן מספר שינויים בתקנות </a:t>
            </a:r>
            <a:r>
              <a:rPr lang="he-IL" sz="2800" dirty="0">
                <a:highlight>
                  <a:srgbClr val="FFFFFF"/>
                </a:highlight>
                <a:latin typeface="Arial (Body)"/>
              </a:rPr>
              <a:t>שהתרחשו במהלך שנות הפעילות הליגה.</a:t>
            </a:r>
          </a:p>
        </p:txBody>
      </p:sp>
      <p:pic>
        <p:nvPicPr>
          <p:cNvPr id="8" name="תמונה 5">
            <a:extLst>
              <a:ext uri="{FF2B5EF4-FFF2-40B4-BE49-F238E27FC236}">
                <a16:creationId xmlns:a16="http://schemas.microsoft.com/office/drawing/2014/main" id="{5CA1352E-0448-3D82-BC51-82FA377564F5}"/>
              </a:ext>
            </a:extLst>
          </p:cNvPr>
          <p:cNvPicPr>
            <a:picLocks noChangeAspect="1"/>
          </p:cNvPicPr>
          <p:nvPr/>
        </p:nvPicPr>
        <p:blipFill>
          <a:blip r:embed="rId2"/>
          <a:stretch>
            <a:fillRect/>
          </a:stretch>
        </p:blipFill>
        <p:spPr>
          <a:xfrm>
            <a:off x="0" y="0"/>
            <a:ext cx="12192000" cy="1152144"/>
          </a:xfrm>
          <a:prstGeom prst="rect">
            <a:avLst/>
          </a:prstGeom>
        </p:spPr>
      </p:pic>
    </p:spTree>
    <p:extLst>
      <p:ext uri="{BB962C8B-B14F-4D97-AF65-F5344CB8AC3E}">
        <p14:creationId xmlns:p14="http://schemas.microsoft.com/office/powerpoint/2010/main" val="25661089"/>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173</TotalTime>
  <Words>1083</Words>
  <Application>Microsoft Office PowerPoint</Application>
  <PresentationFormat>Widescreen</PresentationFormat>
  <Paragraphs>78</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Aptos</vt:lpstr>
      <vt:lpstr>Aptos Display</vt:lpstr>
      <vt:lpstr>Arial</vt:lpstr>
      <vt:lpstr>Arial (Body)</vt:lpstr>
      <vt:lpstr>Arial Nova</vt:lpstr>
      <vt:lpstr>Assistant</vt:lpstr>
      <vt:lpstr>ערכת נושא Office</vt:lpstr>
      <vt:lpstr>PowerPoint Presentation</vt:lpstr>
      <vt:lpstr>מבוא</vt:lpstr>
      <vt:lpstr>שאלת חקר</vt:lpstr>
      <vt:lpstr>שיטת המחקר</vt:lpstr>
      <vt:lpstr>תיאור בסיסי הנתונים של הפרוייקט</vt:lpstr>
      <vt:lpstr>PowerPoint Presentation</vt:lpstr>
      <vt:lpstr>ממוצע דקות העבירה לקבוצה בעונה</vt:lpstr>
      <vt:lpstr>ניתוח הגרף</vt:lpstr>
      <vt:lpstr>הקשר בין השינויים בחוקי המשחק לזמני המשחק המושקעים בעבירות</vt:lpstr>
      <vt:lpstr> שינויים מהותיים בספר החוקים של הליגה</vt:lpstr>
      <vt:lpstr>PowerPoint Presentation</vt:lpstr>
      <vt:lpstr>השינויים בגובה ובמשקל השחקנים</vt:lpstr>
      <vt:lpstr>ניתוח הגרף</vt:lpstr>
      <vt:lpstr>הקשר בין המבנה הפיזי של השחקנים לזמני המשחק המושקעים בעבירות</vt:lpstr>
      <vt:lpstr>מסקנות המחקר</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Yoav Vaknin</dc:creator>
  <cp:lastModifiedBy>Shay Pahima</cp:lastModifiedBy>
  <cp:revision>2</cp:revision>
  <dcterms:created xsi:type="dcterms:W3CDTF">2024-08-17T14:37:51Z</dcterms:created>
  <dcterms:modified xsi:type="dcterms:W3CDTF">2024-08-27T05:05:54Z</dcterms:modified>
</cp:coreProperties>
</file>

<file path=docProps/thumbnail.jpeg>
</file>